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268" r:id="rId2"/>
    <p:sldId id="257" r:id="rId3"/>
    <p:sldId id="258" r:id="rId4"/>
    <p:sldId id="259" r:id="rId5"/>
    <p:sldId id="260" r:id="rId6"/>
    <p:sldId id="262" r:id="rId7"/>
    <p:sldId id="263" r:id="rId8"/>
    <p:sldId id="264" r:id="rId9"/>
    <p:sldId id="265" r:id="rId10"/>
    <p:sldId id="266" r:id="rId11"/>
  </p:sldIdLst>
  <p:sldSz cx="9144000" cy="6858000" type="screen4x3"/>
  <p:notesSz cx="6858000" cy="9144000"/>
  <p:defaultTextStyle>
    <a:defPPr>
      <a:defRPr lang="cs-CZ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Střední styl 2 – zvýraznění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>
        <p:scale>
          <a:sx n="76" d="100"/>
          <a:sy n="76" d="100"/>
        </p:scale>
        <p:origin x="-1206" y="6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tableStyles" Target="tableStyle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heme" Target="theme/theme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Úvodní snímek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Obdélník 14"/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9" name="Obdélník 18"/>
          <p:cNvSpPr>
            <a:spLocks noChangeArrowheads="1"/>
          </p:cNvSpPr>
          <p:nvPr/>
        </p:nvSpPr>
        <p:spPr bwMode="white">
          <a:xfrm>
            <a:off x="8991600" y="3048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8" name="Obdélník 17"/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6" name="Obdélník 15"/>
          <p:cNvSpPr>
            <a:spLocks noChangeArrowheads="1"/>
          </p:cNvSpPr>
          <p:nvPr/>
        </p:nvSpPr>
        <p:spPr bwMode="white">
          <a:xfrm>
            <a:off x="0" y="0"/>
            <a:ext cx="9144000" cy="25146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2" name="Obdélník 11"/>
          <p:cNvSpPr>
            <a:spLocks noChangeArrowheads="1"/>
          </p:cNvSpPr>
          <p:nvPr/>
        </p:nvSpPr>
        <p:spPr bwMode="auto">
          <a:xfrm>
            <a:off x="146304" y="6391656"/>
            <a:ext cx="8833104" cy="309563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9" name="Podnadpis 8"/>
          <p:cNvSpPr>
            <a:spLocks noGrp="1"/>
          </p:cNvSpPr>
          <p:nvPr>
            <p:ph type="subTitle" idx="1"/>
          </p:nvPr>
        </p:nvSpPr>
        <p:spPr>
          <a:xfrm>
            <a:off x="1371600" y="2819400"/>
            <a:ext cx="6400800" cy="1752600"/>
          </a:xfrm>
        </p:spPr>
        <p:txBody>
          <a:bodyPr/>
          <a:lstStyle>
            <a:lvl1pPr marL="0" indent="0" algn="ctr">
              <a:buNone/>
              <a:defRPr sz="1600" b="1" cap="all" spc="250" baseline="0">
                <a:solidFill>
                  <a:schemeClr val="tx2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cs-CZ" smtClean="0"/>
              <a:t>Kliknutím lze upravit styl předlohy.</a:t>
            </a:r>
            <a:endParaRPr kumimoji="0" lang="en-US"/>
          </a:p>
        </p:txBody>
      </p:sp>
      <p:sp>
        <p:nvSpPr>
          <p:cNvPr id="28" name="Zástupný symbol pro datum 27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5EC1D4A-A796-47C3-A63E-CE236FB377E2}" type="datetimeFigureOut">
              <a:rPr lang="cs-CZ" smtClean="0"/>
              <a:t>01.05.2020</a:t>
            </a:fld>
            <a:endParaRPr lang="cs-CZ" dirty="0"/>
          </a:p>
        </p:txBody>
      </p:sp>
      <p:sp>
        <p:nvSpPr>
          <p:cNvPr id="17" name="Zástupný symbol pro zápatí 16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 dirty="0"/>
          </a:p>
        </p:txBody>
      </p:sp>
      <p:sp>
        <p:nvSpPr>
          <p:cNvPr id="7" name="Přímá spojnice 6"/>
          <p:cNvSpPr>
            <a:spLocks noChangeShapeType="1"/>
          </p:cNvSpPr>
          <p:nvPr/>
        </p:nvSpPr>
        <p:spPr bwMode="auto">
          <a:xfrm>
            <a:off x="155448" y="2420112"/>
            <a:ext cx="8833104" cy="0"/>
          </a:xfrm>
          <a:prstGeom prst="line">
            <a:avLst/>
          </a:prstGeom>
          <a:noFill/>
          <a:ln w="11430" cap="flat" cmpd="sng" algn="ctr">
            <a:solidFill>
              <a:schemeClr val="accent3">
                <a:shade val="75000"/>
              </a:schemeClr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0" name="Obdélník 9"/>
          <p:cNvSpPr>
            <a:spLocks noChangeArrowheads="1"/>
          </p:cNvSpPr>
          <p:nvPr/>
        </p:nvSpPr>
        <p:spPr bwMode="auto">
          <a:xfrm>
            <a:off x="152400" y="152400"/>
            <a:ext cx="8833104" cy="6547104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 dirty="0"/>
          </a:p>
        </p:txBody>
      </p:sp>
      <p:sp>
        <p:nvSpPr>
          <p:cNvPr id="13" name="Ovál 12"/>
          <p:cNvSpPr/>
          <p:nvPr/>
        </p:nvSpPr>
        <p:spPr>
          <a:xfrm>
            <a:off x="4267200" y="2115312"/>
            <a:ext cx="609600" cy="609600"/>
          </a:xfrm>
          <a:prstGeom prst="ellipse">
            <a:avLst/>
          </a:prstGeom>
          <a:solidFill>
            <a:srgbClr val="FFFFFF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4" name="Ovál 13"/>
          <p:cNvSpPr/>
          <p:nvPr/>
        </p:nvSpPr>
        <p:spPr>
          <a:xfrm>
            <a:off x="4361688" y="2209800"/>
            <a:ext cx="420624" cy="420624"/>
          </a:xfrm>
          <a:prstGeom prst="ellipse">
            <a:avLst/>
          </a:prstGeom>
          <a:solidFill>
            <a:srgbClr val="FFFFFF"/>
          </a:solidFill>
          <a:ln w="50800" cap="rnd" cmpd="dbl" algn="ctr">
            <a:solidFill>
              <a:schemeClr val="accent3">
                <a:shade val="75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9" name="Zástupný symbol pro číslo snímku 28"/>
          <p:cNvSpPr>
            <a:spLocks noGrp="1"/>
          </p:cNvSpPr>
          <p:nvPr>
            <p:ph type="sldNum" sz="quarter" idx="12"/>
          </p:nvPr>
        </p:nvSpPr>
        <p:spPr>
          <a:xfrm>
            <a:off x="4343400" y="2199450"/>
            <a:ext cx="457200" cy="441325"/>
          </a:xfrm>
        </p:spPr>
        <p:txBody>
          <a:bodyPr/>
          <a:lstStyle>
            <a:lvl1pPr>
              <a:defRPr>
                <a:solidFill>
                  <a:schemeClr val="accent3">
                    <a:shade val="75000"/>
                  </a:schemeClr>
                </a:solidFill>
              </a:defRPr>
            </a:lvl1pPr>
          </a:lstStyle>
          <a:p>
            <a:fld id="{AC57A5DF-1266-40EA-9282-1E66B9DE06C0}" type="slidenum">
              <a:rPr lang="cs-CZ" smtClean="0"/>
              <a:t>‹#›</a:t>
            </a:fld>
            <a:endParaRPr lang="cs-CZ" dirty="0"/>
          </a:p>
        </p:txBody>
      </p:sp>
      <p:sp>
        <p:nvSpPr>
          <p:cNvPr id="8" name="Nadpis 7"/>
          <p:cNvSpPr>
            <a:spLocks noGrp="1"/>
          </p:cNvSpPr>
          <p:nvPr>
            <p:ph type="ctrTitle"/>
          </p:nvPr>
        </p:nvSpPr>
        <p:spPr>
          <a:xfrm>
            <a:off x="685800" y="381000"/>
            <a:ext cx="7772400" cy="1752600"/>
          </a:xfrm>
        </p:spPr>
        <p:txBody>
          <a:bodyPr anchor="b"/>
          <a:lstStyle>
            <a:lvl1pPr>
              <a:defRPr sz="4200">
                <a:solidFill>
                  <a:schemeClr val="accent1"/>
                </a:solidFill>
              </a:defRPr>
            </a:lvl1pPr>
          </a:lstStyle>
          <a:p>
            <a:r>
              <a:rPr kumimoji="0" lang="cs-CZ" smtClean="0"/>
              <a:t>Kliknutím lze upravit styl.</a:t>
            </a:r>
            <a:endParaRPr kumimoji="0"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Nadpis a obsah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>
                <a:solidFill>
                  <a:schemeClr val="accent3">
                    <a:shade val="75000"/>
                  </a:schemeClr>
                </a:solidFill>
              </a:defRPr>
            </a:lvl1pPr>
          </a:lstStyle>
          <a:p>
            <a:r>
              <a:rPr kumimoji="0" lang="cs-CZ" smtClean="0"/>
              <a:t>Kliknutím lze upravit styl.</a:t>
            </a:r>
            <a:endParaRPr kumimoji="0" lang="en-US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5EC1D4A-A796-47C3-A63E-CE236FB377E2}" type="datetimeFigureOut">
              <a:rPr lang="cs-CZ" smtClean="0"/>
              <a:t>01.05.2020</a:t>
            </a:fld>
            <a:endParaRPr lang="cs-CZ" dirty="0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 dirty="0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>
          <a:xfrm>
            <a:off x="4361688" y="1026372"/>
            <a:ext cx="457200" cy="441325"/>
          </a:xfrm>
        </p:spPr>
        <p:txBody>
          <a:bodyPr/>
          <a:lstStyle/>
          <a:p>
            <a:fld id="{AC57A5DF-1266-40EA-9282-1E66B9DE06C0}" type="slidenum">
              <a:rPr lang="cs-CZ" smtClean="0"/>
              <a:t>‹#›</a:t>
            </a:fld>
            <a:endParaRPr lang="cs-CZ" dirty="0"/>
          </a:p>
        </p:txBody>
      </p:sp>
      <p:sp>
        <p:nvSpPr>
          <p:cNvPr id="8" name="Zástupný symbol pro obsah 7"/>
          <p:cNvSpPr>
            <a:spLocks noGrp="1"/>
          </p:cNvSpPr>
          <p:nvPr>
            <p:ph sz="quarter" idx="1"/>
          </p:nvPr>
        </p:nvSpPr>
        <p:spPr>
          <a:xfrm>
            <a:off x="301752" y="1527048"/>
            <a:ext cx="8503920" cy="4572000"/>
          </a:xfrm>
        </p:spPr>
        <p:txBody>
          <a:bodyPr/>
          <a:lstStyle/>
          <a:p>
            <a:pPr lvl="0" eaLnBrk="1" latinLnBrk="0" hangingPunct="1"/>
            <a:r>
              <a:rPr lang="cs-CZ" smtClean="0"/>
              <a:t>Kliknutím lze upravit styly předlohy textu.</a:t>
            </a:r>
          </a:p>
          <a:p>
            <a:pPr lvl="1" eaLnBrk="1" latinLnBrk="0" hangingPunct="1"/>
            <a:r>
              <a:rPr lang="cs-CZ" smtClean="0"/>
              <a:t>Druhá úroveň</a:t>
            </a:r>
          </a:p>
          <a:p>
            <a:pPr lvl="2" eaLnBrk="1" latinLnBrk="0" hangingPunct="1"/>
            <a:r>
              <a:rPr lang="cs-CZ" smtClean="0"/>
              <a:t>Třetí úroveň</a:t>
            </a:r>
          </a:p>
          <a:p>
            <a:pPr lvl="3" eaLnBrk="1" latinLnBrk="0" hangingPunct="1"/>
            <a:r>
              <a:rPr lang="cs-CZ" smtClean="0"/>
              <a:t>Čtvrtá úroveň</a:t>
            </a:r>
          </a:p>
          <a:p>
            <a:pPr lvl="4" eaLnBrk="1" latinLnBrk="0" hangingPunct="1"/>
            <a:r>
              <a:rPr lang="cs-CZ" smtClean="0"/>
              <a:t>Pátá úroveň</a:t>
            </a:r>
            <a:endParaRPr kumimoji="0"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Záhlaví části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Obdélník 16"/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5" name="Obdélník 14"/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6" name="Obdélník 15"/>
          <p:cNvSpPr>
            <a:spLocks noChangeArrowheads="1"/>
          </p:cNvSpPr>
          <p:nvPr/>
        </p:nvSpPr>
        <p:spPr bwMode="white">
          <a:xfrm>
            <a:off x="0" y="0"/>
            <a:ext cx="9144000" cy="1524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8" name="Obdélník 17"/>
          <p:cNvSpPr>
            <a:spLocks noChangeArrowheads="1"/>
          </p:cNvSpPr>
          <p:nvPr/>
        </p:nvSpPr>
        <p:spPr bwMode="white">
          <a:xfrm>
            <a:off x="8991600" y="1905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9" name="Obdélník 18"/>
          <p:cNvSpPr>
            <a:spLocks noChangeArrowheads="1"/>
          </p:cNvSpPr>
          <p:nvPr/>
        </p:nvSpPr>
        <p:spPr bwMode="white">
          <a:xfrm>
            <a:off x="152400" y="2286000"/>
            <a:ext cx="8833104" cy="3048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2" name="Obdélník 11"/>
          <p:cNvSpPr>
            <a:spLocks noChangeArrowheads="1"/>
          </p:cNvSpPr>
          <p:nvPr/>
        </p:nvSpPr>
        <p:spPr bwMode="auto">
          <a:xfrm>
            <a:off x="155448" y="142352"/>
            <a:ext cx="8833104" cy="2139696"/>
          </a:xfrm>
          <a:prstGeom prst="rect">
            <a:avLst/>
          </a:prstGeom>
          <a:solidFill>
            <a:schemeClr val="accent1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3" name="Zástupný symbol pro text 2"/>
          <p:cNvSpPr>
            <a:spLocks noGrp="1"/>
          </p:cNvSpPr>
          <p:nvPr>
            <p:ph type="body" idx="1"/>
          </p:nvPr>
        </p:nvSpPr>
        <p:spPr>
          <a:xfrm>
            <a:off x="1368426" y="2743200"/>
            <a:ext cx="6480174" cy="1673225"/>
          </a:xfrm>
        </p:spPr>
        <p:txBody>
          <a:bodyPr anchor="t"/>
          <a:lstStyle>
            <a:lvl1pPr marL="0" indent="0" algn="ctr">
              <a:buNone/>
              <a:defRPr sz="1600" b="1" cap="all" spc="250" baseline="0">
                <a:solidFill>
                  <a:schemeClr val="tx2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cs-CZ" smtClean="0"/>
              <a:t>Kliknutím lze upravit styly předlohy textu.</a:t>
            </a:r>
          </a:p>
        </p:txBody>
      </p:sp>
      <p:sp>
        <p:nvSpPr>
          <p:cNvPr id="13" name="Obdélník 12"/>
          <p:cNvSpPr>
            <a:spLocks noChangeArrowheads="1"/>
          </p:cNvSpPr>
          <p:nvPr/>
        </p:nvSpPr>
        <p:spPr bwMode="auto">
          <a:xfrm>
            <a:off x="146304" y="6391656"/>
            <a:ext cx="8833104" cy="309563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4" name="Obdélník 13"/>
          <p:cNvSpPr>
            <a:spLocks noChangeArrowheads="1"/>
          </p:cNvSpPr>
          <p:nvPr/>
        </p:nvSpPr>
        <p:spPr bwMode="auto">
          <a:xfrm>
            <a:off x="152400" y="152400"/>
            <a:ext cx="8833104" cy="6547104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 dirty="0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 dirty="0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5EC1D4A-A796-47C3-A63E-CE236FB377E2}" type="datetimeFigureOut">
              <a:rPr lang="cs-CZ" smtClean="0"/>
              <a:t>01.05.2020</a:t>
            </a:fld>
            <a:endParaRPr lang="cs-CZ" dirty="0"/>
          </a:p>
        </p:txBody>
      </p:sp>
      <p:sp>
        <p:nvSpPr>
          <p:cNvPr id="8" name="Přímá spojnice 7"/>
          <p:cNvSpPr>
            <a:spLocks noChangeShapeType="1"/>
          </p:cNvSpPr>
          <p:nvPr/>
        </p:nvSpPr>
        <p:spPr bwMode="auto">
          <a:xfrm>
            <a:off x="152400" y="2438400"/>
            <a:ext cx="8833104" cy="0"/>
          </a:xfrm>
          <a:prstGeom prst="line">
            <a:avLst/>
          </a:prstGeom>
          <a:noFill/>
          <a:ln w="11430" cap="flat" cmpd="sng" algn="ctr">
            <a:solidFill>
              <a:schemeClr val="accent3">
                <a:shade val="75000"/>
              </a:schemeClr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0" name="Ovál 9"/>
          <p:cNvSpPr/>
          <p:nvPr/>
        </p:nvSpPr>
        <p:spPr>
          <a:xfrm>
            <a:off x="4267200" y="2115312"/>
            <a:ext cx="609600" cy="609600"/>
          </a:xfrm>
          <a:prstGeom prst="ellipse">
            <a:avLst/>
          </a:prstGeom>
          <a:solidFill>
            <a:srgbClr val="FFFFFF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1" name="Ovál 10"/>
          <p:cNvSpPr/>
          <p:nvPr/>
        </p:nvSpPr>
        <p:spPr>
          <a:xfrm>
            <a:off x="4361688" y="2209800"/>
            <a:ext cx="420624" cy="420624"/>
          </a:xfrm>
          <a:prstGeom prst="ellipse">
            <a:avLst/>
          </a:prstGeom>
          <a:solidFill>
            <a:srgbClr val="FFFFFF"/>
          </a:solidFill>
          <a:ln w="50800" cap="rnd" cmpd="dbl" algn="ctr">
            <a:solidFill>
              <a:schemeClr val="accent3">
                <a:shade val="75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>
          <a:xfrm>
            <a:off x="4343400" y="2199450"/>
            <a:ext cx="457200" cy="441325"/>
          </a:xfrm>
        </p:spPr>
        <p:txBody>
          <a:bodyPr/>
          <a:lstStyle>
            <a:lvl1pPr>
              <a:defRPr>
                <a:solidFill>
                  <a:schemeClr val="accent3">
                    <a:shade val="75000"/>
                  </a:schemeClr>
                </a:solidFill>
              </a:defRPr>
            </a:lvl1pPr>
          </a:lstStyle>
          <a:p>
            <a:fld id="{AC57A5DF-1266-40EA-9282-1E66B9DE06C0}" type="slidenum">
              <a:rPr lang="cs-CZ" smtClean="0"/>
              <a:t>‹#›</a:t>
            </a:fld>
            <a:endParaRPr lang="cs-CZ" dirty="0"/>
          </a:p>
        </p:txBody>
      </p:sp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722313" y="533400"/>
            <a:ext cx="7772400" cy="1524000"/>
          </a:xfrm>
        </p:spPr>
        <p:txBody>
          <a:bodyPr anchor="b"/>
          <a:lstStyle>
            <a:lvl1pPr algn="ctr">
              <a:buNone/>
              <a:defRPr sz="4200" b="0" cap="none" baseline="0">
                <a:solidFill>
                  <a:srgbClr val="FFFFFF"/>
                </a:solidFill>
              </a:defRPr>
            </a:lvl1pPr>
          </a:lstStyle>
          <a:p>
            <a:r>
              <a:rPr kumimoji="0" lang="cs-CZ" smtClean="0"/>
              <a:t>Kliknutím lze upravit styl.</a:t>
            </a:r>
            <a:endParaRPr kumimoji="0"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va obsahy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301752" y="228600"/>
            <a:ext cx="8534400" cy="758952"/>
          </a:xfrm>
        </p:spPr>
        <p:txBody>
          <a:bodyPr/>
          <a:lstStyle/>
          <a:p>
            <a:r>
              <a:rPr kumimoji="0" lang="cs-CZ" smtClean="0"/>
              <a:t>Kliknutím lze upravit styl.</a:t>
            </a:r>
            <a:endParaRPr kumimoji="0" lang="en-US"/>
          </a:p>
        </p:txBody>
      </p:sp>
      <p:sp>
        <p:nvSpPr>
          <p:cNvPr id="5" name="Zástupný symbol pro datum 4"/>
          <p:cNvSpPr>
            <a:spLocks noGrp="1"/>
          </p:cNvSpPr>
          <p:nvPr>
            <p:ph type="dt" sz="half" idx="10"/>
          </p:nvPr>
        </p:nvSpPr>
        <p:spPr>
          <a:xfrm>
            <a:off x="5791200" y="6409944"/>
            <a:ext cx="3044952" cy="365760"/>
          </a:xfrm>
        </p:spPr>
        <p:txBody>
          <a:bodyPr/>
          <a:lstStyle/>
          <a:p>
            <a:fld id="{95EC1D4A-A796-47C3-A63E-CE236FB377E2}" type="datetimeFigureOut">
              <a:rPr lang="cs-CZ" smtClean="0"/>
              <a:t>01.05.2020</a:t>
            </a:fld>
            <a:endParaRPr lang="cs-CZ" dirty="0"/>
          </a:p>
        </p:txBody>
      </p:sp>
      <p:sp>
        <p:nvSpPr>
          <p:cNvPr id="6" name="Zástupný symbol pro zápatí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 dirty="0"/>
          </a:p>
        </p:txBody>
      </p:sp>
      <p:sp>
        <p:nvSpPr>
          <p:cNvPr id="7" name="Zástupný symbol pro číslo snímku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C57A5DF-1266-40EA-9282-1E66B9DE06C0}" type="slidenum">
              <a:rPr lang="cs-CZ" smtClean="0"/>
              <a:t>‹#›</a:t>
            </a:fld>
            <a:endParaRPr lang="cs-CZ" dirty="0"/>
          </a:p>
        </p:txBody>
      </p:sp>
      <p:sp>
        <p:nvSpPr>
          <p:cNvPr id="8" name="Přímá spojnice 7"/>
          <p:cNvSpPr>
            <a:spLocks noChangeShapeType="1"/>
          </p:cNvSpPr>
          <p:nvPr/>
        </p:nvSpPr>
        <p:spPr bwMode="auto">
          <a:xfrm flipV="1">
            <a:off x="4563080" y="1575652"/>
            <a:ext cx="8921" cy="4819557"/>
          </a:xfrm>
          <a:prstGeom prst="line">
            <a:avLst/>
          </a:prstGeom>
          <a:noFill/>
          <a:ln w="9525" cap="flat" cmpd="sng" algn="ctr">
            <a:solidFill>
              <a:schemeClr val="tx2"/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0" name="Zástupný symbol pro obsah 9"/>
          <p:cNvSpPr>
            <a:spLocks noGrp="1"/>
          </p:cNvSpPr>
          <p:nvPr>
            <p:ph sz="half" idx="1"/>
          </p:nvPr>
        </p:nvSpPr>
        <p:spPr>
          <a:xfrm>
            <a:off x="301752" y="1371600"/>
            <a:ext cx="4038600" cy="4681728"/>
          </a:xfrm>
        </p:spPr>
        <p:txBody>
          <a:bodyPr/>
          <a:lstStyle>
            <a:lvl1pPr>
              <a:defRPr sz="2500"/>
            </a:lvl1pPr>
          </a:lstStyle>
          <a:p>
            <a:pPr lvl="0" eaLnBrk="1" latinLnBrk="0" hangingPunct="1"/>
            <a:r>
              <a:rPr lang="cs-CZ" smtClean="0"/>
              <a:t>Kliknutím lze upravit styly předlohy textu.</a:t>
            </a:r>
          </a:p>
          <a:p>
            <a:pPr lvl="1" eaLnBrk="1" latinLnBrk="0" hangingPunct="1"/>
            <a:r>
              <a:rPr lang="cs-CZ" smtClean="0"/>
              <a:t>Druhá úroveň</a:t>
            </a:r>
          </a:p>
          <a:p>
            <a:pPr lvl="2" eaLnBrk="1" latinLnBrk="0" hangingPunct="1"/>
            <a:r>
              <a:rPr lang="cs-CZ" smtClean="0"/>
              <a:t>Třetí úroveň</a:t>
            </a:r>
          </a:p>
          <a:p>
            <a:pPr lvl="3" eaLnBrk="1" latinLnBrk="0" hangingPunct="1"/>
            <a:r>
              <a:rPr lang="cs-CZ" smtClean="0"/>
              <a:t>Čtvrtá úroveň</a:t>
            </a:r>
          </a:p>
          <a:p>
            <a:pPr lvl="4" eaLnBrk="1" latinLnBrk="0" hangingPunct="1"/>
            <a:r>
              <a:rPr lang="cs-CZ" smtClean="0"/>
              <a:t>Pátá úroveň</a:t>
            </a:r>
            <a:endParaRPr kumimoji="0" lang="en-US"/>
          </a:p>
        </p:txBody>
      </p:sp>
      <p:sp>
        <p:nvSpPr>
          <p:cNvPr id="12" name="Zástupný symbol pro obsah 11"/>
          <p:cNvSpPr>
            <a:spLocks noGrp="1"/>
          </p:cNvSpPr>
          <p:nvPr>
            <p:ph sz="half" idx="2"/>
          </p:nvPr>
        </p:nvSpPr>
        <p:spPr>
          <a:xfrm>
            <a:off x="4800600" y="1371600"/>
            <a:ext cx="4038600" cy="4681728"/>
          </a:xfrm>
        </p:spPr>
        <p:txBody>
          <a:bodyPr/>
          <a:lstStyle>
            <a:lvl1pPr>
              <a:defRPr sz="2500"/>
            </a:lvl1pPr>
          </a:lstStyle>
          <a:p>
            <a:pPr lvl="0" eaLnBrk="1" latinLnBrk="0" hangingPunct="1"/>
            <a:r>
              <a:rPr lang="cs-CZ" smtClean="0"/>
              <a:t>Kliknutím lze upravit styly předlohy textu.</a:t>
            </a:r>
          </a:p>
          <a:p>
            <a:pPr lvl="1" eaLnBrk="1" latinLnBrk="0" hangingPunct="1"/>
            <a:r>
              <a:rPr lang="cs-CZ" smtClean="0"/>
              <a:t>Druhá úroveň</a:t>
            </a:r>
          </a:p>
          <a:p>
            <a:pPr lvl="2" eaLnBrk="1" latinLnBrk="0" hangingPunct="1"/>
            <a:r>
              <a:rPr lang="cs-CZ" smtClean="0"/>
              <a:t>Třetí úroveň</a:t>
            </a:r>
          </a:p>
          <a:p>
            <a:pPr lvl="3" eaLnBrk="1" latinLnBrk="0" hangingPunct="1"/>
            <a:r>
              <a:rPr lang="cs-CZ" smtClean="0"/>
              <a:t>Čtvrtá úroveň</a:t>
            </a:r>
          </a:p>
          <a:p>
            <a:pPr lvl="4" eaLnBrk="1" latinLnBrk="0" hangingPunct="1"/>
            <a:r>
              <a:rPr lang="cs-CZ" smtClean="0"/>
              <a:t>Pátá úroveň</a:t>
            </a:r>
            <a:endParaRPr kumimoji="0"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TxTwoObj" preserve="1">
  <p:cSld name="Porovnání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Přímá spojnice 9"/>
          <p:cNvSpPr>
            <a:spLocks noChangeShapeType="1"/>
          </p:cNvSpPr>
          <p:nvPr/>
        </p:nvSpPr>
        <p:spPr bwMode="auto">
          <a:xfrm flipV="1">
            <a:off x="4572000" y="2200275"/>
            <a:ext cx="0" cy="4187952"/>
          </a:xfrm>
          <a:prstGeom prst="line">
            <a:avLst/>
          </a:prstGeom>
          <a:noFill/>
          <a:ln w="9525" cap="flat" cmpd="sng" algn="ctr">
            <a:solidFill>
              <a:schemeClr val="tx2"/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20" name="Obdélník 19"/>
          <p:cNvSpPr>
            <a:spLocks noChangeArrowheads="1"/>
          </p:cNvSpPr>
          <p:nvPr/>
        </p:nvSpPr>
        <p:spPr bwMode="white">
          <a:xfrm>
            <a:off x="0" y="0"/>
            <a:ext cx="9144000" cy="14478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9" name="Obdélník 18"/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21" name="Obdélník 20"/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22" name="Obdélník 21"/>
          <p:cNvSpPr>
            <a:spLocks noChangeArrowheads="1"/>
          </p:cNvSpPr>
          <p:nvPr/>
        </p:nvSpPr>
        <p:spPr bwMode="white">
          <a:xfrm>
            <a:off x="899160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1" name="Obdélník 10"/>
          <p:cNvSpPr/>
          <p:nvPr/>
        </p:nvSpPr>
        <p:spPr>
          <a:xfrm>
            <a:off x="152400" y="1371600"/>
            <a:ext cx="8833104" cy="914400"/>
          </a:xfrm>
          <a:prstGeom prst="rect">
            <a:avLst/>
          </a:prstGeom>
          <a:solidFill>
            <a:schemeClr val="accent1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3" name="Obdélník 12"/>
          <p:cNvSpPr>
            <a:spLocks noChangeArrowheads="1"/>
          </p:cNvSpPr>
          <p:nvPr/>
        </p:nvSpPr>
        <p:spPr bwMode="auto">
          <a:xfrm>
            <a:off x="145923" y="6391656"/>
            <a:ext cx="8833104" cy="310896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3" name="Zástupný symbol pro text 2"/>
          <p:cNvSpPr>
            <a:spLocks noGrp="1"/>
          </p:cNvSpPr>
          <p:nvPr>
            <p:ph type="body" idx="1"/>
          </p:nvPr>
        </p:nvSpPr>
        <p:spPr>
          <a:xfrm>
            <a:off x="301752" y="1524000"/>
            <a:ext cx="4040188" cy="732974"/>
          </a:xfrm>
          <a:noFill/>
          <a:ln w="15875" cap="rnd" cmpd="sng" algn="ctr">
            <a:noFill/>
            <a:prstDash val="solid"/>
          </a:ln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>
            <a:noAutofit/>
          </a:bodyPr>
          <a:lstStyle>
            <a:lvl1pPr marL="0" indent="0">
              <a:buNone/>
              <a:defRPr lang="en-US" sz="2200" b="1" dirty="0" smtClean="0">
                <a:solidFill>
                  <a:srgbClr val="FFFFFF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cs-CZ" smtClean="0"/>
              <a:t>Kliknutím lze upravit styly předlohy textu.</a:t>
            </a:r>
          </a:p>
        </p:txBody>
      </p:sp>
      <p:sp>
        <p:nvSpPr>
          <p:cNvPr id="4" name="Zástupný symbol pro text 3"/>
          <p:cNvSpPr>
            <a:spLocks noGrp="1"/>
          </p:cNvSpPr>
          <p:nvPr>
            <p:ph type="body" sz="half" idx="3"/>
          </p:nvPr>
        </p:nvSpPr>
        <p:spPr>
          <a:xfrm>
            <a:off x="4791330" y="1524000"/>
            <a:ext cx="4041775" cy="731520"/>
          </a:xfrm>
          <a:noFill/>
          <a:ln w="15875" cap="rnd" cmpd="sng" algn="ctr">
            <a:noFill/>
            <a:prstDash val="solid"/>
          </a:ln>
        </p:spPr>
        <p:style>
          <a:lnRef idx="3">
            <a:schemeClr val="lt1"/>
          </a:lnRef>
          <a:fillRef idx="1">
            <a:schemeClr val="accent2"/>
          </a:fillRef>
          <a:effectRef idx="1">
            <a:schemeClr val="accent2"/>
          </a:effectRef>
          <a:fontRef idx="minor">
            <a:schemeClr val="lt1"/>
          </a:fontRef>
        </p:style>
        <p:txBody>
          <a:bodyPr anchor="ctr">
            <a:noAutofit/>
          </a:bodyPr>
          <a:lstStyle>
            <a:lvl1pPr marL="0" indent="0">
              <a:buNone/>
              <a:defRPr sz="2200" b="1"/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cs-CZ" smtClean="0"/>
              <a:t>Kliknutím lze upravit styly předlohy textu.</a:t>
            </a:r>
          </a:p>
        </p:txBody>
      </p:sp>
      <p:sp>
        <p:nvSpPr>
          <p:cNvPr id="7" name="Zástupný symbol pro datum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5EC1D4A-A796-47C3-A63E-CE236FB377E2}" type="datetimeFigureOut">
              <a:rPr lang="cs-CZ" smtClean="0"/>
              <a:t>01.05.2020</a:t>
            </a:fld>
            <a:endParaRPr lang="cs-CZ" dirty="0"/>
          </a:p>
        </p:txBody>
      </p:sp>
      <p:sp>
        <p:nvSpPr>
          <p:cNvPr id="8" name="Zástupný symbol pro zápatí 7"/>
          <p:cNvSpPr>
            <a:spLocks noGrp="1"/>
          </p:cNvSpPr>
          <p:nvPr>
            <p:ph type="ftr" sz="quarter" idx="11"/>
          </p:nvPr>
        </p:nvSpPr>
        <p:spPr>
          <a:xfrm>
            <a:off x="304800" y="6409944"/>
            <a:ext cx="3581400" cy="365760"/>
          </a:xfrm>
        </p:spPr>
        <p:txBody>
          <a:bodyPr/>
          <a:lstStyle/>
          <a:p>
            <a:endParaRPr lang="cs-CZ" dirty="0"/>
          </a:p>
        </p:txBody>
      </p:sp>
      <p:sp>
        <p:nvSpPr>
          <p:cNvPr id="15" name="Přímá spojnice 14"/>
          <p:cNvSpPr>
            <a:spLocks noChangeShapeType="1"/>
          </p:cNvSpPr>
          <p:nvPr/>
        </p:nvSpPr>
        <p:spPr bwMode="auto">
          <a:xfrm>
            <a:off x="152400" y="1280160"/>
            <a:ext cx="8833104" cy="0"/>
          </a:xfrm>
          <a:prstGeom prst="line">
            <a:avLst/>
          </a:prstGeom>
          <a:noFill/>
          <a:ln w="11430" cap="flat" cmpd="sng" algn="ctr">
            <a:solidFill>
              <a:schemeClr val="accent3">
                <a:shade val="75000"/>
              </a:schemeClr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8" name="Obdélník 17"/>
          <p:cNvSpPr>
            <a:spLocks noChangeArrowheads="1"/>
          </p:cNvSpPr>
          <p:nvPr/>
        </p:nvSpPr>
        <p:spPr bwMode="auto">
          <a:xfrm>
            <a:off x="152400" y="155448"/>
            <a:ext cx="8833104" cy="6547104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 dirty="0"/>
          </a:p>
        </p:txBody>
      </p:sp>
      <p:sp>
        <p:nvSpPr>
          <p:cNvPr id="24" name="Zástupný symbol pro obsah 23"/>
          <p:cNvSpPr>
            <a:spLocks noGrp="1"/>
          </p:cNvSpPr>
          <p:nvPr>
            <p:ph sz="quarter" idx="2"/>
          </p:nvPr>
        </p:nvSpPr>
        <p:spPr>
          <a:xfrm>
            <a:off x="301752" y="2471383"/>
            <a:ext cx="4041648" cy="3818404"/>
          </a:xfrm>
        </p:spPr>
        <p:txBody>
          <a:bodyPr/>
          <a:lstStyle/>
          <a:p>
            <a:pPr lvl="0" eaLnBrk="1" latinLnBrk="0" hangingPunct="1"/>
            <a:r>
              <a:rPr lang="cs-CZ" smtClean="0"/>
              <a:t>Kliknutím lze upravit styly předlohy textu.</a:t>
            </a:r>
          </a:p>
          <a:p>
            <a:pPr lvl="1" eaLnBrk="1" latinLnBrk="0" hangingPunct="1"/>
            <a:r>
              <a:rPr lang="cs-CZ" smtClean="0"/>
              <a:t>Druhá úroveň</a:t>
            </a:r>
          </a:p>
          <a:p>
            <a:pPr lvl="2" eaLnBrk="1" latinLnBrk="0" hangingPunct="1"/>
            <a:r>
              <a:rPr lang="cs-CZ" smtClean="0"/>
              <a:t>Třetí úroveň</a:t>
            </a:r>
          </a:p>
          <a:p>
            <a:pPr lvl="3" eaLnBrk="1" latinLnBrk="0" hangingPunct="1"/>
            <a:r>
              <a:rPr lang="cs-CZ" smtClean="0"/>
              <a:t>Čtvrtá úroveň</a:t>
            </a:r>
          </a:p>
          <a:p>
            <a:pPr lvl="4" eaLnBrk="1" latinLnBrk="0" hangingPunct="1"/>
            <a:r>
              <a:rPr lang="cs-CZ" smtClean="0"/>
              <a:t>Pátá úroveň</a:t>
            </a:r>
            <a:endParaRPr kumimoji="0" lang="en-US"/>
          </a:p>
        </p:txBody>
      </p:sp>
      <p:sp>
        <p:nvSpPr>
          <p:cNvPr id="26" name="Zástupný symbol pro obsah 25"/>
          <p:cNvSpPr>
            <a:spLocks noGrp="1"/>
          </p:cNvSpPr>
          <p:nvPr>
            <p:ph sz="quarter" idx="4"/>
          </p:nvPr>
        </p:nvSpPr>
        <p:spPr>
          <a:xfrm>
            <a:off x="4800600" y="2471383"/>
            <a:ext cx="4038600" cy="3822192"/>
          </a:xfrm>
        </p:spPr>
        <p:txBody>
          <a:bodyPr/>
          <a:lstStyle/>
          <a:p>
            <a:pPr lvl="0" eaLnBrk="1" latinLnBrk="0" hangingPunct="1"/>
            <a:r>
              <a:rPr lang="cs-CZ" smtClean="0"/>
              <a:t>Kliknutím lze upravit styly předlohy textu.</a:t>
            </a:r>
          </a:p>
          <a:p>
            <a:pPr lvl="1" eaLnBrk="1" latinLnBrk="0" hangingPunct="1"/>
            <a:r>
              <a:rPr lang="cs-CZ" smtClean="0"/>
              <a:t>Druhá úroveň</a:t>
            </a:r>
          </a:p>
          <a:p>
            <a:pPr lvl="2" eaLnBrk="1" latinLnBrk="0" hangingPunct="1"/>
            <a:r>
              <a:rPr lang="cs-CZ" smtClean="0"/>
              <a:t>Třetí úroveň</a:t>
            </a:r>
          </a:p>
          <a:p>
            <a:pPr lvl="3" eaLnBrk="1" latinLnBrk="0" hangingPunct="1"/>
            <a:r>
              <a:rPr lang="cs-CZ" smtClean="0"/>
              <a:t>Čtvrtá úroveň</a:t>
            </a:r>
          </a:p>
          <a:p>
            <a:pPr lvl="4" eaLnBrk="1" latinLnBrk="0" hangingPunct="1"/>
            <a:r>
              <a:rPr lang="cs-CZ" smtClean="0"/>
              <a:t>Pátá úroveň</a:t>
            </a:r>
            <a:endParaRPr kumimoji="0" lang="en-US"/>
          </a:p>
        </p:txBody>
      </p:sp>
      <p:sp>
        <p:nvSpPr>
          <p:cNvPr id="25" name="Ovál 24"/>
          <p:cNvSpPr/>
          <p:nvPr/>
        </p:nvSpPr>
        <p:spPr>
          <a:xfrm>
            <a:off x="4267200" y="956036"/>
            <a:ext cx="609600" cy="609600"/>
          </a:xfrm>
          <a:prstGeom prst="ellipse">
            <a:avLst/>
          </a:prstGeom>
          <a:solidFill>
            <a:srgbClr val="FFFFFF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7" name="Ovál 26"/>
          <p:cNvSpPr/>
          <p:nvPr/>
        </p:nvSpPr>
        <p:spPr>
          <a:xfrm>
            <a:off x="4361688" y="1050524"/>
            <a:ext cx="420624" cy="420624"/>
          </a:xfrm>
          <a:prstGeom prst="ellipse">
            <a:avLst/>
          </a:prstGeom>
          <a:solidFill>
            <a:srgbClr val="FFFFFF"/>
          </a:solidFill>
          <a:ln w="50800" cap="rnd" cmpd="dbl" algn="ctr">
            <a:solidFill>
              <a:schemeClr val="accent3">
                <a:shade val="75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9" name="Zástupný symbol pro číslo snímku 8"/>
          <p:cNvSpPr>
            <a:spLocks noGrp="1"/>
          </p:cNvSpPr>
          <p:nvPr>
            <p:ph type="sldNum" sz="quarter" idx="12"/>
          </p:nvPr>
        </p:nvSpPr>
        <p:spPr>
          <a:xfrm>
            <a:off x="4343400" y="1042416"/>
            <a:ext cx="457200" cy="441325"/>
          </a:xfrm>
        </p:spPr>
        <p:txBody>
          <a:bodyPr/>
          <a:lstStyle>
            <a:lvl1pPr algn="ctr">
              <a:defRPr/>
            </a:lvl1pPr>
          </a:lstStyle>
          <a:p>
            <a:fld id="{AC57A5DF-1266-40EA-9282-1E66B9DE06C0}" type="slidenum">
              <a:rPr lang="cs-CZ" smtClean="0"/>
              <a:t>‹#›</a:t>
            </a:fld>
            <a:endParaRPr lang="cs-CZ" dirty="0"/>
          </a:p>
        </p:txBody>
      </p:sp>
      <p:sp>
        <p:nvSpPr>
          <p:cNvPr id="23" name="Nadpis 22"/>
          <p:cNvSpPr>
            <a:spLocks noGrp="1"/>
          </p:cNvSpPr>
          <p:nvPr>
            <p:ph type="title"/>
          </p:nvPr>
        </p:nvSpPr>
        <p:spPr/>
        <p:txBody>
          <a:bodyPr rtlCol="0" anchor="b" anchorCtr="0"/>
          <a:lstStyle/>
          <a:p>
            <a:r>
              <a:rPr kumimoji="0" lang="cs-CZ" smtClean="0"/>
              <a:t>Kliknutím lze upravit styl.</a:t>
            </a:r>
            <a:endParaRPr kumimoji="0"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Pouze nadpi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cs-CZ" smtClean="0"/>
              <a:t>Kliknutím lze upravit styl.</a:t>
            </a:r>
            <a:endParaRPr kumimoji="0" lang="en-US"/>
          </a:p>
        </p:txBody>
      </p:sp>
      <p:sp>
        <p:nvSpPr>
          <p:cNvPr id="3" name="Zástupný symbol pro datum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5EC1D4A-A796-47C3-A63E-CE236FB377E2}" type="datetimeFigureOut">
              <a:rPr lang="cs-CZ" smtClean="0"/>
              <a:t>01.05.2020</a:t>
            </a:fld>
            <a:endParaRPr lang="cs-CZ" dirty="0"/>
          </a:p>
        </p:txBody>
      </p:sp>
      <p:sp>
        <p:nvSpPr>
          <p:cNvPr id="4" name="Zástupný symbol pro zápatí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 dirty="0"/>
          </a:p>
        </p:txBody>
      </p:sp>
      <p:sp>
        <p:nvSpPr>
          <p:cNvPr id="5" name="Zástupný symbol pro číslo snímku 4"/>
          <p:cNvSpPr>
            <a:spLocks noGrp="1"/>
          </p:cNvSpPr>
          <p:nvPr>
            <p:ph type="sldNum" sz="quarter" idx="12"/>
          </p:nvPr>
        </p:nvSpPr>
        <p:spPr>
          <a:xfrm>
            <a:off x="4343400" y="1036020"/>
            <a:ext cx="457200" cy="441325"/>
          </a:xfrm>
        </p:spPr>
        <p:txBody>
          <a:bodyPr/>
          <a:lstStyle/>
          <a:p>
            <a:fld id="{AC57A5DF-1266-40EA-9282-1E66B9DE06C0}" type="slidenum">
              <a:rPr lang="cs-CZ" smtClean="0"/>
              <a:t>‹#›</a:t>
            </a:fld>
            <a:endParaRPr lang="cs-CZ" dirty="0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Prázdný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Obdélník 6"/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8" name="Obdélník 7"/>
          <p:cNvSpPr>
            <a:spLocks noChangeArrowheads="1"/>
          </p:cNvSpPr>
          <p:nvPr/>
        </p:nvSpPr>
        <p:spPr bwMode="white">
          <a:xfrm>
            <a:off x="0" y="0"/>
            <a:ext cx="9144000" cy="155448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0" name="Obdélník 9"/>
          <p:cNvSpPr>
            <a:spLocks noChangeArrowheads="1"/>
          </p:cNvSpPr>
          <p:nvPr/>
        </p:nvSpPr>
        <p:spPr bwMode="white">
          <a:xfrm>
            <a:off x="899160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9" name="Obdélník 8"/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5" name="Obdélník 4"/>
          <p:cNvSpPr>
            <a:spLocks noChangeArrowheads="1"/>
          </p:cNvSpPr>
          <p:nvPr/>
        </p:nvSpPr>
        <p:spPr bwMode="auto">
          <a:xfrm>
            <a:off x="146304" y="6391656"/>
            <a:ext cx="8833104" cy="309563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6" name="Obdélník 5"/>
          <p:cNvSpPr>
            <a:spLocks noChangeArrowheads="1"/>
          </p:cNvSpPr>
          <p:nvPr/>
        </p:nvSpPr>
        <p:spPr bwMode="auto">
          <a:xfrm>
            <a:off x="152400" y="158496"/>
            <a:ext cx="8833104" cy="6547104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 dirty="0"/>
          </a:p>
        </p:txBody>
      </p:sp>
      <p:sp>
        <p:nvSpPr>
          <p:cNvPr id="2" name="Zástupný symbol pro datum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5EC1D4A-A796-47C3-A63E-CE236FB377E2}" type="datetimeFigureOut">
              <a:rPr lang="cs-CZ" smtClean="0"/>
              <a:t>01.05.2020</a:t>
            </a:fld>
            <a:endParaRPr lang="cs-CZ" dirty="0"/>
          </a:p>
        </p:txBody>
      </p:sp>
      <p:sp>
        <p:nvSpPr>
          <p:cNvPr id="3" name="Zástupný symbol pro zápatí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 dirty="0"/>
          </a:p>
        </p:txBody>
      </p:sp>
      <p:sp>
        <p:nvSpPr>
          <p:cNvPr id="4" name="Zástupný symbol pro číslo snímku 3"/>
          <p:cNvSpPr>
            <a:spLocks noGrp="1"/>
          </p:cNvSpPr>
          <p:nvPr>
            <p:ph type="sldNum" sz="quarter" idx="12"/>
          </p:nvPr>
        </p:nvSpPr>
        <p:spPr>
          <a:xfrm>
            <a:off x="4267200" y="6324600"/>
            <a:ext cx="609600" cy="441324"/>
          </a:xfrm>
        </p:spPr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fld id="{AC57A5DF-1266-40EA-9282-1E66B9DE06C0}" type="slidenum">
              <a:rPr lang="cs-CZ" smtClean="0"/>
              <a:t>‹#›</a:t>
            </a:fld>
            <a:endParaRPr lang="cs-CZ" dirty="0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Obsah s titulkem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" name="Obdélník 18"/>
          <p:cNvSpPr>
            <a:spLocks noChangeArrowheads="1"/>
          </p:cNvSpPr>
          <p:nvPr/>
        </p:nvSpPr>
        <p:spPr bwMode="auto">
          <a:xfrm>
            <a:off x="152400" y="152400"/>
            <a:ext cx="8833104" cy="304800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5" name="Obdélník 14"/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8" name="Obdélník 17"/>
          <p:cNvSpPr>
            <a:spLocks noChangeArrowheads="1"/>
          </p:cNvSpPr>
          <p:nvPr/>
        </p:nvSpPr>
        <p:spPr bwMode="white">
          <a:xfrm>
            <a:off x="899160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6" name="Obdélník 15"/>
          <p:cNvSpPr>
            <a:spLocks noChangeArrowheads="1"/>
          </p:cNvSpPr>
          <p:nvPr/>
        </p:nvSpPr>
        <p:spPr bwMode="white">
          <a:xfrm>
            <a:off x="0" y="0"/>
            <a:ext cx="9144000" cy="118872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7" name="Obdélník 16"/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3" name="Obdélník 12"/>
          <p:cNvSpPr/>
          <p:nvPr/>
        </p:nvSpPr>
        <p:spPr>
          <a:xfrm>
            <a:off x="152400" y="609600"/>
            <a:ext cx="2743200" cy="5867400"/>
          </a:xfrm>
          <a:prstGeom prst="rect">
            <a:avLst/>
          </a:prstGeom>
          <a:solidFill>
            <a:schemeClr val="accent1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381000" y="914400"/>
            <a:ext cx="2362200" cy="990600"/>
          </a:xfrm>
        </p:spPr>
        <p:txBody>
          <a:bodyPr anchor="b">
            <a:noAutofit/>
          </a:bodyPr>
          <a:lstStyle>
            <a:lvl1pPr algn="l">
              <a:buNone/>
              <a:defRPr sz="2200" b="1">
                <a:solidFill>
                  <a:srgbClr val="FFFFFF"/>
                </a:solidFill>
              </a:defRPr>
            </a:lvl1pPr>
          </a:lstStyle>
          <a:p>
            <a:r>
              <a:rPr kumimoji="0" lang="cs-CZ" smtClean="0"/>
              <a:t>Kliknutím lze upravit styl.</a:t>
            </a:r>
            <a:endParaRPr kumimoji="0" lang="en-US"/>
          </a:p>
        </p:txBody>
      </p:sp>
      <p:sp>
        <p:nvSpPr>
          <p:cNvPr id="3" name="Zástupný symbol pro text 2"/>
          <p:cNvSpPr>
            <a:spLocks noGrp="1"/>
          </p:cNvSpPr>
          <p:nvPr>
            <p:ph type="body" idx="2"/>
          </p:nvPr>
        </p:nvSpPr>
        <p:spPr>
          <a:xfrm>
            <a:off x="381000" y="1981200"/>
            <a:ext cx="2362200" cy="4144963"/>
          </a:xfrm>
        </p:spPr>
        <p:txBody>
          <a:bodyPr/>
          <a:lstStyle>
            <a:lvl1pPr marL="0" indent="0">
              <a:spcAft>
                <a:spcPts val="1000"/>
              </a:spcAft>
              <a:buNone/>
              <a:defRPr sz="1600">
                <a:solidFill>
                  <a:srgbClr val="FFFFFF"/>
                </a:solidFill>
              </a:defRPr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</a:lstStyle>
          <a:p>
            <a:pPr lvl="0" eaLnBrk="1" latinLnBrk="0" hangingPunct="1"/>
            <a:r>
              <a:rPr kumimoji="0" lang="cs-CZ" smtClean="0"/>
              <a:t>Kliknutím lze upravit styly předlohy textu.</a:t>
            </a:r>
          </a:p>
        </p:txBody>
      </p:sp>
      <p:sp>
        <p:nvSpPr>
          <p:cNvPr id="8" name="Obdélník 7"/>
          <p:cNvSpPr>
            <a:spLocks noChangeArrowheads="1"/>
          </p:cNvSpPr>
          <p:nvPr/>
        </p:nvSpPr>
        <p:spPr bwMode="auto">
          <a:xfrm>
            <a:off x="152400" y="152400"/>
            <a:ext cx="8833104" cy="6547104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 dirty="0"/>
          </a:p>
        </p:txBody>
      </p:sp>
      <p:sp>
        <p:nvSpPr>
          <p:cNvPr id="9" name="Přímá spojnice 8"/>
          <p:cNvSpPr>
            <a:spLocks noChangeShapeType="1"/>
          </p:cNvSpPr>
          <p:nvPr/>
        </p:nvSpPr>
        <p:spPr bwMode="auto">
          <a:xfrm>
            <a:off x="152400" y="533400"/>
            <a:ext cx="8833104" cy="0"/>
          </a:xfrm>
          <a:prstGeom prst="line">
            <a:avLst/>
          </a:prstGeom>
          <a:noFill/>
          <a:ln w="11430" cap="flat" cmpd="sng" algn="ctr">
            <a:solidFill>
              <a:schemeClr val="accent3">
                <a:shade val="75000"/>
              </a:schemeClr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20" name="Zástupný symbol pro obsah 19"/>
          <p:cNvSpPr>
            <a:spLocks noGrp="1"/>
          </p:cNvSpPr>
          <p:nvPr>
            <p:ph sz="quarter" idx="1"/>
          </p:nvPr>
        </p:nvSpPr>
        <p:spPr>
          <a:xfrm>
            <a:off x="3124200" y="685800"/>
            <a:ext cx="5638800" cy="5410200"/>
          </a:xfrm>
        </p:spPr>
        <p:txBody>
          <a:bodyPr/>
          <a:lstStyle/>
          <a:p>
            <a:pPr lvl="0" eaLnBrk="1" latinLnBrk="0" hangingPunct="1"/>
            <a:r>
              <a:rPr lang="cs-CZ" smtClean="0"/>
              <a:t>Kliknutím lze upravit styly předlohy textu.</a:t>
            </a:r>
          </a:p>
          <a:p>
            <a:pPr lvl="1" eaLnBrk="1" latinLnBrk="0" hangingPunct="1"/>
            <a:r>
              <a:rPr lang="cs-CZ" smtClean="0"/>
              <a:t>Druhá úroveň</a:t>
            </a:r>
          </a:p>
          <a:p>
            <a:pPr lvl="2" eaLnBrk="1" latinLnBrk="0" hangingPunct="1"/>
            <a:r>
              <a:rPr lang="cs-CZ" smtClean="0"/>
              <a:t>Třetí úroveň</a:t>
            </a:r>
          </a:p>
          <a:p>
            <a:pPr lvl="3" eaLnBrk="1" latinLnBrk="0" hangingPunct="1"/>
            <a:r>
              <a:rPr lang="cs-CZ" smtClean="0"/>
              <a:t>Čtvrtá úroveň</a:t>
            </a:r>
          </a:p>
          <a:p>
            <a:pPr lvl="4" eaLnBrk="1" latinLnBrk="0" hangingPunct="1"/>
            <a:r>
              <a:rPr lang="cs-CZ" smtClean="0"/>
              <a:t>Pátá úroveň</a:t>
            </a:r>
            <a:endParaRPr kumimoji="0" lang="en-US"/>
          </a:p>
        </p:txBody>
      </p:sp>
      <p:sp>
        <p:nvSpPr>
          <p:cNvPr id="10" name="Ovál 9"/>
          <p:cNvSpPr/>
          <p:nvPr/>
        </p:nvSpPr>
        <p:spPr>
          <a:xfrm>
            <a:off x="1295400" y="228600"/>
            <a:ext cx="609600" cy="609600"/>
          </a:xfrm>
          <a:prstGeom prst="ellipse">
            <a:avLst/>
          </a:prstGeom>
          <a:solidFill>
            <a:srgbClr val="FFFFFF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1" name="Ovál 10"/>
          <p:cNvSpPr/>
          <p:nvPr/>
        </p:nvSpPr>
        <p:spPr>
          <a:xfrm>
            <a:off x="1389888" y="323088"/>
            <a:ext cx="420624" cy="420624"/>
          </a:xfrm>
          <a:prstGeom prst="ellipse">
            <a:avLst/>
          </a:prstGeom>
          <a:solidFill>
            <a:srgbClr val="FFFFFF"/>
          </a:solidFill>
          <a:ln w="50800" cap="rnd" cmpd="dbl" algn="ctr">
            <a:solidFill>
              <a:schemeClr val="accent3">
                <a:shade val="75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7" name="Zástupný symbol pro číslo snímku 6"/>
          <p:cNvSpPr>
            <a:spLocks noGrp="1"/>
          </p:cNvSpPr>
          <p:nvPr>
            <p:ph type="sldNum" sz="quarter" idx="12"/>
          </p:nvPr>
        </p:nvSpPr>
        <p:spPr>
          <a:xfrm>
            <a:off x="1371600" y="312738"/>
            <a:ext cx="457200" cy="441325"/>
          </a:xfrm>
        </p:spPr>
        <p:txBody>
          <a:bodyPr/>
          <a:lstStyle>
            <a:lvl1pPr>
              <a:defRPr>
                <a:solidFill>
                  <a:schemeClr val="accent3">
                    <a:shade val="75000"/>
                  </a:schemeClr>
                </a:solidFill>
              </a:defRPr>
            </a:lvl1pPr>
          </a:lstStyle>
          <a:p>
            <a:fld id="{AC57A5DF-1266-40EA-9282-1E66B9DE06C0}" type="slidenum">
              <a:rPr lang="cs-CZ" smtClean="0"/>
              <a:t>‹#›</a:t>
            </a:fld>
            <a:endParaRPr lang="cs-CZ" dirty="0"/>
          </a:p>
        </p:txBody>
      </p:sp>
      <p:sp>
        <p:nvSpPr>
          <p:cNvPr id="21" name="Obdélník 20"/>
          <p:cNvSpPr>
            <a:spLocks noChangeArrowheads="1"/>
          </p:cNvSpPr>
          <p:nvPr/>
        </p:nvSpPr>
        <p:spPr bwMode="auto">
          <a:xfrm>
            <a:off x="149352" y="6388385"/>
            <a:ext cx="8833104" cy="309563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5" name="Zástupný symbol pro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5EC1D4A-A796-47C3-A63E-CE236FB377E2}" type="datetimeFigureOut">
              <a:rPr lang="cs-CZ" smtClean="0"/>
              <a:t>01.05.2020</a:t>
            </a:fld>
            <a:endParaRPr lang="cs-CZ" dirty="0"/>
          </a:p>
        </p:txBody>
      </p:sp>
      <p:sp>
        <p:nvSpPr>
          <p:cNvPr id="6" name="Zástupný symbol pro zápatí 5"/>
          <p:cNvSpPr>
            <a:spLocks noGrp="1"/>
          </p:cNvSpPr>
          <p:nvPr>
            <p:ph type="ftr" sz="quarter" idx="11"/>
          </p:nvPr>
        </p:nvSpPr>
        <p:spPr>
          <a:xfrm>
            <a:off x="301752" y="6410848"/>
            <a:ext cx="3383280" cy="365760"/>
          </a:xfrm>
        </p:spPr>
        <p:txBody>
          <a:bodyPr/>
          <a:lstStyle/>
          <a:p>
            <a:endParaRPr lang="cs-CZ" dirty="0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Obrázek s titulke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" name="Přímá spojnice 20"/>
          <p:cNvSpPr>
            <a:spLocks noChangeShapeType="1"/>
          </p:cNvSpPr>
          <p:nvPr/>
        </p:nvSpPr>
        <p:spPr bwMode="auto">
          <a:xfrm>
            <a:off x="152400" y="533400"/>
            <a:ext cx="8833104" cy="0"/>
          </a:xfrm>
          <a:prstGeom prst="line">
            <a:avLst/>
          </a:prstGeom>
          <a:noFill/>
          <a:ln w="11430" cap="flat" cmpd="sng" algn="ctr">
            <a:solidFill>
              <a:schemeClr val="accent3">
                <a:shade val="75000"/>
              </a:schemeClr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9" name="Obdélník 18"/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6" name="Obdélník 15"/>
          <p:cNvSpPr>
            <a:spLocks noChangeArrowheads="1"/>
          </p:cNvSpPr>
          <p:nvPr/>
        </p:nvSpPr>
        <p:spPr bwMode="white">
          <a:xfrm>
            <a:off x="899160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7" name="Obdélník 16"/>
          <p:cNvSpPr>
            <a:spLocks noChangeArrowheads="1"/>
          </p:cNvSpPr>
          <p:nvPr/>
        </p:nvSpPr>
        <p:spPr bwMode="white">
          <a:xfrm>
            <a:off x="0" y="0"/>
            <a:ext cx="9144000" cy="1524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8" name="Obdélník 17"/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 dirty="0"/>
          </a:p>
        </p:txBody>
      </p:sp>
      <p:sp>
        <p:nvSpPr>
          <p:cNvPr id="20" name="Obdélník 19"/>
          <p:cNvSpPr>
            <a:spLocks noChangeArrowheads="1"/>
          </p:cNvSpPr>
          <p:nvPr/>
        </p:nvSpPr>
        <p:spPr bwMode="auto">
          <a:xfrm>
            <a:off x="152400" y="152400"/>
            <a:ext cx="8833104" cy="301752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8" name="Obdélník 7"/>
          <p:cNvSpPr/>
          <p:nvPr/>
        </p:nvSpPr>
        <p:spPr>
          <a:xfrm>
            <a:off x="152400" y="609600"/>
            <a:ext cx="2743200" cy="5867400"/>
          </a:xfrm>
          <a:prstGeom prst="rect">
            <a:avLst/>
          </a:prstGeom>
          <a:solidFill>
            <a:schemeClr val="accent1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5" name="Obdélník 14"/>
          <p:cNvSpPr>
            <a:spLocks noChangeArrowheads="1"/>
          </p:cNvSpPr>
          <p:nvPr/>
        </p:nvSpPr>
        <p:spPr bwMode="auto">
          <a:xfrm>
            <a:off x="152400" y="155448"/>
            <a:ext cx="8833104" cy="6547104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 dirty="0"/>
          </a:p>
        </p:txBody>
      </p:sp>
      <p:sp>
        <p:nvSpPr>
          <p:cNvPr id="12" name="Ovál 11"/>
          <p:cNvSpPr/>
          <p:nvPr/>
        </p:nvSpPr>
        <p:spPr>
          <a:xfrm>
            <a:off x="1295400" y="228600"/>
            <a:ext cx="609600" cy="609600"/>
          </a:xfrm>
          <a:prstGeom prst="ellipse">
            <a:avLst/>
          </a:prstGeom>
          <a:solidFill>
            <a:srgbClr val="FFFFFF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3" name="Ovál 12"/>
          <p:cNvSpPr/>
          <p:nvPr/>
        </p:nvSpPr>
        <p:spPr>
          <a:xfrm>
            <a:off x="1389888" y="323088"/>
            <a:ext cx="420624" cy="420624"/>
          </a:xfrm>
          <a:prstGeom prst="ellipse">
            <a:avLst/>
          </a:prstGeom>
          <a:solidFill>
            <a:srgbClr val="FFFFFF"/>
          </a:solidFill>
          <a:ln w="50800" cap="rnd" cmpd="dbl" algn="ctr">
            <a:solidFill>
              <a:schemeClr val="accent3">
                <a:shade val="75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7" name="Zástupný symbol pro číslo snímku 6"/>
          <p:cNvSpPr>
            <a:spLocks noGrp="1"/>
          </p:cNvSpPr>
          <p:nvPr>
            <p:ph type="sldNum" sz="quarter" idx="12"/>
          </p:nvPr>
        </p:nvSpPr>
        <p:spPr>
          <a:xfrm>
            <a:off x="1371600" y="312738"/>
            <a:ext cx="457200" cy="441325"/>
          </a:xfrm>
        </p:spPr>
        <p:txBody>
          <a:bodyPr/>
          <a:lstStyle/>
          <a:p>
            <a:fld id="{AC57A5DF-1266-40EA-9282-1E66B9DE06C0}" type="slidenum">
              <a:rPr lang="cs-CZ" smtClean="0"/>
              <a:t>‹#›</a:t>
            </a:fld>
            <a:endParaRPr lang="cs-CZ" dirty="0"/>
          </a:p>
        </p:txBody>
      </p:sp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3000375" y="5029200"/>
            <a:ext cx="5867400" cy="1219200"/>
          </a:xfrm>
        </p:spPr>
        <p:txBody>
          <a:bodyPr anchor="t">
            <a:noAutofit/>
          </a:bodyPr>
          <a:lstStyle>
            <a:lvl1pPr algn="l">
              <a:buNone/>
              <a:defRPr sz="2400" b="1">
                <a:solidFill>
                  <a:schemeClr val="tx2"/>
                </a:solidFill>
              </a:defRPr>
            </a:lvl1pPr>
          </a:lstStyle>
          <a:p>
            <a:r>
              <a:rPr kumimoji="0" lang="cs-CZ" smtClean="0"/>
              <a:t>Kliknutím lze upravit styl.</a:t>
            </a:r>
            <a:endParaRPr kumimoji="0" lang="en-US"/>
          </a:p>
        </p:txBody>
      </p:sp>
      <p:sp>
        <p:nvSpPr>
          <p:cNvPr id="3" name="Zástupný symbol pro obrázek 2"/>
          <p:cNvSpPr>
            <a:spLocks noGrp="1"/>
          </p:cNvSpPr>
          <p:nvPr>
            <p:ph type="pic" idx="1"/>
          </p:nvPr>
        </p:nvSpPr>
        <p:spPr>
          <a:xfrm>
            <a:off x="3000375" y="609600"/>
            <a:ext cx="5867400" cy="4267200"/>
          </a:xfrm>
        </p:spPr>
        <p:txBody>
          <a:bodyPr/>
          <a:lstStyle>
            <a:lvl1pPr marL="0" indent="0">
              <a:buNone/>
              <a:defRPr sz="3200"/>
            </a:lvl1pPr>
          </a:lstStyle>
          <a:p>
            <a:r>
              <a:rPr kumimoji="0" lang="cs-CZ" smtClean="0"/>
              <a:t>Kliknutím na ikonu přidáte obrázek.</a:t>
            </a:r>
            <a:endParaRPr kumimoji="0" lang="en-US" dirty="0"/>
          </a:p>
        </p:txBody>
      </p:sp>
      <p:sp>
        <p:nvSpPr>
          <p:cNvPr id="4" name="Zástupný symbol pro text 3"/>
          <p:cNvSpPr>
            <a:spLocks noGrp="1"/>
          </p:cNvSpPr>
          <p:nvPr>
            <p:ph type="body" sz="half" idx="2"/>
          </p:nvPr>
        </p:nvSpPr>
        <p:spPr>
          <a:xfrm>
            <a:off x="381000" y="990600"/>
            <a:ext cx="2438400" cy="5257800"/>
          </a:xfrm>
        </p:spPr>
        <p:txBody>
          <a:bodyPr/>
          <a:lstStyle>
            <a:lvl1pPr marL="0" indent="0">
              <a:spcAft>
                <a:spcPts val="1000"/>
              </a:spcAft>
              <a:buFontTx/>
              <a:buNone/>
              <a:defRPr sz="1600">
                <a:solidFill>
                  <a:srgbClr val="FFFFFF"/>
                </a:solidFill>
              </a:defRPr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</a:lstStyle>
          <a:p>
            <a:pPr lvl="0" eaLnBrk="1" latinLnBrk="0" hangingPunct="1"/>
            <a:r>
              <a:rPr kumimoji="0" lang="cs-CZ" smtClean="0"/>
              <a:t>Kliknutím lze upravit styly předlohy textu.</a:t>
            </a:r>
          </a:p>
        </p:txBody>
      </p:sp>
      <p:sp>
        <p:nvSpPr>
          <p:cNvPr id="22" name="Obdélník 21"/>
          <p:cNvSpPr>
            <a:spLocks noChangeArrowheads="1"/>
          </p:cNvSpPr>
          <p:nvPr/>
        </p:nvSpPr>
        <p:spPr bwMode="auto">
          <a:xfrm>
            <a:off x="149352" y="6388385"/>
            <a:ext cx="8833104" cy="309563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5" name="Zástupný symbol pro datum 4"/>
          <p:cNvSpPr>
            <a:spLocks noGrp="1"/>
          </p:cNvSpPr>
          <p:nvPr>
            <p:ph type="dt" sz="half" idx="10"/>
          </p:nvPr>
        </p:nvSpPr>
        <p:spPr>
          <a:xfrm>
            <a:off x="5788152" y="6404984"/>
            <a:ext cx="3044952" cy="365760"/>
          </a:xfrm>
        </p:spPr>
        <p:txBody>
          <a:bodyPr/>
          <a:lstStyle/>
          <a:p>
            <a:fld id="{95EC1D4A-A796-47C3-A63E-CE236FB377E2}" type="datetimeFigureOut">
              <a:rPr lang="cs-CZ" smtClean="0"/>
              <a:t>01.05.2020</a:t>
            </a:fld>
            <a:endParaRPr lang="cs-CZ" dirty="0"/>
          </a:p>
        </p:txBody>
      </p:sp>
      <p:sp>
        <p:nvSpPr>
          <p:cNvPr id="6" name="Zástupný symbol pro zápatí 5"/>
          <p:cNvSpPr>
            <a:spLocks noGrp="1"/>
          </p:cNvSpPr>
          <p:nvPr>
            <p:ph type="ftr" sz="quarter" idx="11"/>
          </p:nvPr>
        </p:nvSpPr>
        <p:spPr>
          <a:xfrm>
            <a:off x="301752" y="6410848"/>
            <a:ext cx="3584448" cy="365760"/>
          </a:xfrm>
        </p:spPr>
        <p:txBody>
          <a:bodyPr/>
          <a:lstStyle/>
          <a:p>
            <a:endParaRPr lang="cs-CZ" dirty="0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Nadpis a svislý text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cs-CZ" smtClean="0"/>
              <a:t>Kliknutím lze upravit styl.</a:t>
            </a:r>
            <a:endParaRPr kumimoji="0" lang="en-US"/>
          </a:p>
        </p:txBody>
      </p:sp>
      <p:sp>
        <p:nvSpPr>
          <p:cNvPr id="3" name="Zástupný symbol pro svislý text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cs-CZ" smtClean="0"/>
              <a:t>Kliknutím lze upravit styly předlohy textu.</a:t>
            </a:r>
          </a:p>
          <a:p>
            <a:pPr lvl="1" eaLnBrk="1" latinLnBrk="0" hangingPunct="1"/>
            <a:r>
              <a:rPr lang="cs-CZ" smtClean="0"/>
              <a:t>Druhá úroveň</a:t>
            </a:r>
          </a:p>
          <a:p>
            <a:pPr lvl="2" eaLnBrk="1" latinLnBrk="0" hangingPunct="1"/>
            <a:r>
              <a:rPr lang="cs-CZ" smtClean="0"/>
              <a:t>Třetí úroveň</a:t>
            </a:r>
          </a:p>
          <a:p>
            <a:pPr lvl="3" eaLnBrk="1" latinLnBrk="0" hangingPunct="1"/>
            <a:r>
              <a:rPr lang="cs-CZ" smtClean="0"/>
              <a:t>Čtvrtá úroveň</a:t>
            </a:r>
          </a:p>
          <a:p>
            <a:pPr lvl="4" eaLnBrk="1" latinLnBrk="0" hangingPunct="1"/>
            <a:r>
              <a:rPr lang="cs-CZ" smtClean="0"/>
              <a:t>Pátá úroveň</a:t>
            </a:r>
            <a:endParaRPr kumimoji="0" lang="en-US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5EC1D4A-A796-47C3-A63E-CE236FB377E2}" type="datetimeFigureOut">
              <a:rPr lang="cs-CZ" smtClean="0"/>
              <a:t>01.05.2020</a:t>
            </a:fld>
            <a:endParaRPr lang="cs-CZ" dirty="0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 dirty="0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C57A5DF-1266-40EA-9282-1E66B9DE06C0}" type="slidenum">
              <a:rPr lang="cs-CZ" smtClean="0"/>
              <a:t>‹#›</a:t>
            </a:fld>
            <a:endParaRPr lang="cs-CZ" dirty="0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Svislý nadpis a text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Obdélník 6"/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8" name="Obdélník 7"/>
          <p:cNvSpPr>
            <a:spLocks noChangeArrowheads="1"/>
          </p:cNvSpPr>
          <p:nvPr/>
        </p:nvSpPr>
        <p:spPr bwMode="white">
          <a:xfrm>
            <a:off x="7010400" y="0"/>
            <a:ext cx="21336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9" name="Obdélník 8"/>
          <p:cNvSpPr>
            <a:spLocks noChangeArrowheads="1"/>
          </p:cNvSpPr>
          <p:nvPr/>
        </p:nvSpPr>
        <p:spPr bwMode="white">
          <a:xfrm>
            <a:off x="0" y="0"/>
            <a:ext cx="9144000" cy="155448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0" name="Obdélník 9"/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1" name="Obdélník 10"/>
          <p:cNvSpPr>
            <a:spLocks noChangeArrowheads="1"/>
          </p:cNvSpPr>
          <p:nvPr/>
        </p:nvSpPr>
        <p:spPr bwMode="auto">
          <a:xfrm>
            <a:off x="146304" y="6391656"/>
            <a:ext cx="8833104" cy="309563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2" name="Obdélník 11"/>
          <p:cNvSpPr>
            <a:spLocks noChangeArrowheads="1"/>
          </p:cNvSpPr>
          <p:nvPr/>
        </p:nvSpPr>
        <p:spPr bwMode="auto">
          <a:xfrm>
            <a:off x="152400" y="155448"/>
            <a:ext cx="8833104" cy="6547104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 dirty="0"/>
          </a:p>
        </p:txBody>
      </p:sp>
      <p:sp>
        <p:nvSpPr>
          <p:cNvPr id="13" name="Přímá spojnice 12"/>
          <p:cNvSpPr>
            <a:spLocks noChangeShapeType="1"/>
          </p:cNvSpPr>
          <p:nvPr/>
        </p:nvSpPr>
        <p:spPr bwMode="auto">
          <a:xfrm rot="5400000">
            <a:off x="4021836" y="3278124"/>
            <a:ext cx="6245352" cy="0"/>
          </a:xfrm>
          <a:prstGeom prst="line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4" name="Ovál 13"/>
          <p:cNvSpPr/>
          <p:nvPr/>
        </p:nvSpPr>
        <p:spPr>
          <a:xfrm>
            <a:off x="6839712" y="2925763"/>
            <a:ext cx="609600" cy="609600"/>
          </a:xfrm>
          <a:prstGeom prst="ellipse">
            <a:avLst/>
          </a:prstGeom>
          <a:solidFill>
            <a:srgbClr val="FFFFFF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5" name="Ovál 14"/>
          <p:cNvSpPr/>
          <p:nvPr/>
        </p:nvSpPr>
        <p:spPr>
          <a:xfrm>
            <a:off x="6934200" y="3020251"/>
            <a:ext cx="420624" cy="420624"/>
          </a:xfrm>
          <a:prstGeom prst="ellipse">
            <a:avLst/>
          </a:prstGeom>
          <a:solidFill>
            <a:srgbClr val="FFFFFF"/>
          </a:solidFill>
          <a:ln w="50800" cap="rnd" cmpd="dbl" algn="ctr">
            <a:solidFill>
              <a:schemeClr val="accent3">
                <a:shade val="75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>
          <a:xfrm>
            <a:off x="6915912" y="3009901"/>
            <a:ext cx="457200" cy="441325"/>
          </a:xfrm>
        </p:spPr>
        <p:txBody>
          <a:bodyPr/>
          <a:lstStyle/>
          <a:p>
            <a:fld id="{AC57A5DF-1266-40EA-9282-1E66B9DE06C0}" type="slidenum">
              <a:rPr lang="cs-CZ" smtClean="0"/>
              <a:t>‹#›</a:t>
            </a:fld>
            <a:endParaRPr lang="cs-CZ" dirty="0"/>
          </a:p>
        </p:txBody>
      </p:sp>
      <p:sp>
        <p:nvSpPr>
          <p:cNvPr id="3" name="Zástupný symbol pro svislý text 2"/>
          <p:cNvSpPr>
            <a:spLocks noGrp="1"/>
          </p:cNvSpPr>
          <p:nvPr>
            <p:ph type="body" orient="vert" idx="1"/>
          </p:nvPr>
        </p:nvSpPr>
        <p:spPr>
          <a:xfrm>
            <a:off x="304800" y="304800"/>
            <a:ext cx="6553200" cy="5821366"/>
          </a:xfrm>
        </p:spPr>
        <p:txBody>
          <a:bodyPr vert="eaVert"/>
          <a:lstStyle/>
          <a:p>
            <a:pPr lvl="0" eaLnBrk="1" latinLnBrk="0" hangingPunct="1"/>
            <a:r>
              <a:rPr lang="cs-CZ" smtClean="0"/>
              <a:t>Kliknutím lze upravit styly předlohy textu.</a:t>
            </a:r>
          </a:p>
          <a:p>
            <a:pPr lvl="1" eaLnBrk="1" latinLnBrk="0" hangingPunct="1"/>
            <a:r>
              <a:rPr lang="cs-CZ" smtClean="0"/>
              <a:t>Druhá úroveň</a:t>
            </a:r>
          </a:p>
          <a:p>
            <a:pPr lvl="2" eaLnBrk="1" latinLnBrk="0" hangingPunct="1"/>
            <a:r>
              <a:rPr lang="cs-CZ" smtClean="0"/>
              <a:t>Třetí úroveň</a:t>
            </a:r>
          </a:p>
          <a:p>
            <a:pPr lvl="3" eaLnBrk="1" latinLnBrk="0" hangingPunct="1"/>
            <a:r>
              <a:rPr lang="cs-CZ" smtClean="0"/>
              <a:t>Čtvrtá úroveň</a:t>
            </a:r>
          </a:p>
          <a:p>
            <a:pPr lvl="4" eaLnBrk="1" latinLnBrk="0" hangingPunct="1"/>
            <a:r>
              <a:rPr lang="cs-CZ" smtClean="0"/>
              <a:t>Pátá úroveň</a:t>
            </a:r>
            <a:endParaRPr kumimoji="0" lang="en-US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5EC1D4A-A796-47C3-A63E-CE236FB377E2}" type="datetimeFigureOut">
              <a:rPr lang="cs-CZ" smtClean="0"/>
              <a:t>01.05.2020</a:t>
            </a:fld>
            <a:endParaRPr lang="cs-CZ" dirty="0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 dirty="0"/>
          </a:p>
        </p:txBody>
      </p:sp>
      <p:sp>
        <p:nvSpPr>
          <p:cNvPr id="2" name="Svislý nadpis 1"/>
          <p:cNvSpPr>
            <a:spLocks noGrp="1"/>
          </p:cNvSpPr>
          <p:nvPr>
            <p:ph type="title" orient="vert"/>
          </p:nvPr>
        </p:nvSpPr>
        <p:spPr>
          <a:xfrm>
            <a:off x="7391400" y="304801"/>
            <a:ext cx="1447800" cy="5851525"/>
          </a:xfrm>
        </p:spPr>
        <p:txBody>
          <a:bodyPr vert="eaVert"/>
          <a:lstStyle/>
          <a:p>
            <a:r>
              <a:rPr kumimoji="0" lang="cs-CZ" smtClean="0"/>
              <a:t>Kliknutím lze upravit styl.</a:t>
            </a:r>
            <a:endParaRPr kumimoji="0"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Obdélník 16"/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6" name="Obdélník 15"/>
          <p:cNvSpPr>
            <a:spLocks noChangeArrowheads="1"/>
          </p:cNvSpPr>
          <p:nvPr/>
        </p:nvSpPr>
        <p:spPr bwMode="white">
          <a:xfrm>
            <a:off x="0" y="0"/>
            <a:ext cx="9144000" cy="1393371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8" name="Obdélník 17"/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9" name="Obdélník 18"/>
          <p:cNvSpPr>
            <a:spLocks noChangeArrowheads="1"/>
          </p:cNvSpPr>
          <p:nvPr/>
        </p:nvSpPr>
        <p:spPr bwMode="white">
          <a:xfrm>
            <a:off x="899160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9" name="Obdélník 8"/>
          <p:cNvSpPr>
            <a:spLocks noChangeArrowheads="1"/>
          </p:cNvSpPr>
          <p:nvPr/>
        </p:nvSpPr>
        <p:spPr bwMode="auto">
          <a:xfrm>
            <a:off x="149352" y="6388385"/>
            <a:ext cx="8833104" cy="309563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4" name="Zástupný symbol pro datum 13"/>
          <p:cNvSpPr>
            <a:spLocks noGrp="1"/>
          </p:cNvSpPr>
          <p:nvPr>
            <p:ph type="dt" sz="half" idx="2"/>
          </p:nvPr>
        </p:nvSpPr>
        <p:spPr>
          <a:xfrm>
            <a:off x="5791200" y="6404984"/>
            <a:ext cx="3044952" cy="365760"/>
          </a:xfrm>
          <a:prstGeom prst="rect">
            <a:avLst/>
          </a:prstGeom>
        </p:spPr>
        <p:txBody>
          <a:bodyPr vert="horz"/>
          <a:lstStyle>
            <a:lvl1pPr algn="r" eaLnBrk="1" latinLnBrk="0" hangingPunct="1">
              <a:defRPr kumimoji="0" sz="1400">
                <a:solidFill>
                  <a:srgbClr val="FFFFFF"/>
                </a:solidFill>
              </a:defRPr>
            </a:lvl1pPr>
          </a:lstStyle>
          <a:p>
            <a:fld id="{95EC1D4A-A796-47C3-A63E-CE236FB377E2}" type="datetimeFigureOut">
              <a:rPr lang="cs-CZ" smtClean="0"/>
              <a:t>01.05.2020</a:t>
            </a:fld>
            <a:endParaRPr lang="cs-CZ" dirty="0"/>
          </a:p>
        </p:txBody>
      </p:sp>
      <p:sp>
        <p:nvSpPr>
          <p:cNvPr id="3" name="Zástupný symbol pro zápatí 2"/>
          <p:cNvSpPr>
            <a:spLocks noGrp="1"/>
          </p:cNvSpPr>
          <p:nvPr>
            <p:ph type="ftr" sz="quarter" idx="3"/>
          </p:nvPr>
        </p:nvSpPr>
        <p:spPr>
          <a:xfrm>
            <a:off x="304800" y="6410848"/>
            <a:ext cx="3581400" cy="365760"/>
          </a:xfrm>
          <a:prstGeom prst="rect">
            <a:avLst/>
          </a:prstGeom>
        </p:spPr>
        <p:txBody>
          <a:bodyPr vert="horz"/>
          <a:lstStyle>
            <a:lvl1pPr algn="l" eaLnBrk="1" latinLnBrk="0" hangingPunct="1">
              <a:defRPr kumimoji="0" sz="1200">
                <a:solidFill>
                  <a:srgbClr val="FFFFFF"/>
                </a:solidFill>
              </a:defRPr>
            </a:lvl1pPr>
          </a:lstStyle>
          <a:p>
            <a:endParaRPr lang="cs-CZ" dirty="0"/>
          </a:p>
        </p:txBody>
      </p:sp>
      <p:sp>
        <p:nvSpPr>
          <p:cNvPr id="8" name="Obdélník 7"/>
          <p:cNvSpPr>
            <a:spLocks noChangeArrowheads="1"/>
          </p:cNvSpPr>
          <p:nvPr/>
        </p:nvSpPr>
        <p:spPr bwMode="auto">
          <a:xfrm>
            <a:off x="152400" y="155448"/>
            <a:ext cx="8833104" cy="6547104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 dirty="0"/>
          </a:p>
        </p:txBody>
      </p:sp>
      <p:sp>
        <p:nvSpPr>
          <p:cNvPr id="10" name="Přímá spojnice 9"/>
          <p:cNvSpPr>
            <a:spLocks noChangeShapeType="1"/>
          </p:cNvSpPr>
          <p:nvPr/>
        </p:nvSpPr>
        <p:spPr bwMode="auto">
          <a:xfrm>
            <a:off x="152400" y="1276743"/>
            <a:ext cx="8833104" cy="0"/>
          </a:xfrm>
          <a:prstGeom prst="line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2" name="Ovál 11"/>
          <p:cNvSpPr/>
          <p:nvPr/>
        </p:nvSpPr>
        <p:spPr>
          <a:xfrm>
            <a:off x="4267200" y="956036"/>
            <a:ext cx="609600" cy="609600"/>
          </a:xfrm>
          <a:prstGeom prst="ellipse">
            <a:avLst/>
          </a:prstGeom>
          <a:solidFill>
            <a:srgbClr val="FFFFFF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5" name="Ovál 14"/>
          <p:cNvSpPr/>
          <p:nvPr/>
        </p:nvSpPr>
        <p:spPr>
          <a:xfrm>
            <a:off x="4361688" y="1050524"/>
            <a:ext cx="420624" cy="420624"/>
          </a:xfrm>
          <a:prstGeom prst="ellipse">
            <a:avLst/>
          </a:prstGeom>
          <a:solidFill>
            <a:srgbClr val="FFFFFF"/>
          </a:solidFill>
          <a:ln w="50800" cap="rnd" cmpd="dbl" algn="ctr">
            <a:solidFill>
              <a:schemeClr val="accent3">
                <a:shade val="75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3" name="Zástupný symbol pro číslo snímku 22"/>
          <p:cNvSpPr>
            <a:spLocks noGrp="1"/>
          </p:cNvSpPr>
          <p:nvPr>
            <p:ph type="sldNum" sz="quarter" idx="4"/>
          </p:nvPr>
        </p:nvSpPr>
        <p:spPr>
          <a:xfrm>
            <a:off x="4343400" y="1040174"/>
            <a:ext cx="457200" cy="441325"/>
          </a:xfrm>
          <a:prstGeom prst="rect">
            <a:avLst/>
          </a:prstGeom>
        </p:spPr>
        <p:txBody>
          <a:bodyPr vert="horz" lIns="45720" rIns="45720" anchor="ctr">
            <a:normAutofit/>
          </a:bodyPr>
          <a:lstStyle>
            <a:lvl1pPr algn="ctr" eaLnBrk="1" latinLnBrk="0" hangingPunct="1">
              <a:defRPr kumimoji="0" sz="1600">
                <a:solidFill>
                  <a:schemeClr val="accent3">
                    <a:shade val="75000"/>
                  </a:schemeClr>
                </a:solidFill>
              </a:defRPr>
            </a:lvl1pPr>
          </a:lstStyle>
          <a:p>
            <a:fld id="{AC57A5DF-1266-40EA-9282-1E66B9DE06C0}" type="slidenum">
              <a:rPr lang="cs-CZ" smtClean="0"/>
              <a:t>‹#›</a:t>
            </a:fld>
            <a:endParaRPr lang="cs-CZ" dirty="0"/>
          </a:p>
        </p:txBody>
      </p:sp>
      <p:sp>
        <p:nvSpPr>
          <p:cNvPr id="22" name="Zástupný symbol pro nadpis 21"/>
          <p:cNvSpPr>
            <a:spLocks noGrp="1"/>
          </p:cNvSpPr>
          <p:nvPr>
            <p:ph type="title"/>
          </p:nvPr>
        </p:nvSpPr>
        <p:spPr>
          <a:xfrm>
            <a:off x="301752" y="228600"/>
            <a:ext cx="8534400" cy="758952"/>
          </a:xfrm>
          <a:prstGeom prst="rect">
            <a:avLst/>
          </a:prstGeom>
        </p:spPr>
        <p:txBody>
          <a:bodyPr vert="horz" anchor="b">
            <a:normAutofit/>
          </a:bodyPr>
          <a:lstStyle/>
          <a:p>
            <a:r>
              <a:rPr kumimoji="0" lang="cs-CZ" smtClean="0"/>
              <a:t>Kliknutím lze upravit styl.</a:t>
            </a:r>
            <a:endParaRPr kumimoji="0" lang="en-US"/>
          </a:p>
        </p:txBody>
      </p:sp>
      <p:sp>
        <p:nvSpPr>
          <p:cNvPr id="13" name="Zástupný symbol pro text 12"/>
          <p:cNvSpPr>
            <a:spLocks noGrp="1"/>
          </p:cNvSpPr>
          <p:nvPr>
            <p:ph type="body" idx="1"/>
          </p:nvPr>
        </p:nvSpPr>
        <p:spPr>
          <a:xfrm>
            <a:off x="301752" y="1524000"/>
            <a:ext cx="8534400" cy="4599432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cs-CZ" smtClean="0"/>
              <a:t>Kliknutím lze upravit styly předlohy textu.</a:t>
            </a:r>
          </a:p>
          <a:p>
            <a:pPr lvl="1" eaLnBrk="1" latinLnBrk="0" hangingPunct="1"/>
            <a:r>
              <a:rPr kumimoji="0" lang="cs-CZ" smtClean="0"/>
              <a:t>Druhá úroveň</a:t>
            </a:r>
          </a:p>
          <a:p>
            <a:pPr lvl="2" eaLnBrk="1" latinLnBrk="0" hangingPunct="1"/>
            <a:r>
              <a:rPr kumimoji="0" lang="cs-CZ" smtClean="0"/>
              <a:t>Třetí úroveň</a:t>
            </a:r>
          </a:p>
          <a:p>
            <a:pPr lvl="3" eaLnBrk="1" latinLnBrk="0" hangingPunct="1"/>
            <a:r>
              <a:rPr kumimoji="0" lang="cs-CZ" smtClean="0"/>
              <a:t>Čtvrtá úroveň</a:t>
            </a:r>
          </a:p>
          <a:p>
            <a:pPr lvl="4" eaLnBrk="1" latinLnBrk="0" hangingPunct="1"/>
            <a:r>
              <a:rPr kumimoji="0" lang="cs-CZ" smtClean="0"/>
              <a:t>Pátá úroveň</a:t>
            </a:r>
            <a:endParaRPr kumimoji="0"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ctr" rtl="0" eaLnBrk="1" latinLnBrk="0" hangingPunct="1">
        <a:spcBef>
          <a:spcPct val="0"/>
        </a:spcBef>
        <a:buNone/>
        <a:defRPr kumimoji="0" sz="3300" kern="1200">
          <a:solidFill>
            <a:schemeClr val="accent3">
              <a:shade val="75000"/>
            </a:schemeClr>
          </a:solidFill>
          <a:latin typeface="+mj-lt"/>
          <a:ea typeface="+mj-ea"/>
          <a:cs typeface="+mj-cs"/>
        </a:defRPr>
      </a:lvl1pPr>
    </p:titleStyle>
    <p:bodyStyle>
      <a:lvl1pPr marL="274320" indent="-274320" algn="l" rtl="0" eaLnBrk="1" latinLnBrk="0" hangingPunct="1">
        <a:spcBef>
          <a:spcPct val="20000"/>
        </a:spcBef>
        <a:buClr>
          <a:schemeClr val="accent1"/>
        </a:buClr>
        <a:buSzPct val="85000"/>
        <a:buFont typeface="Wingdings 2"/>
        <a:buChar char=""/>
        <a:defRPr kumimoji="0" sz="2700" kern="1200">
          <a:solidFill>
            <a:schemeClr val="tx1"/>
          </a:solidFill>
          <a:latin typeface="+mn-lt"/>
          <a:ea typeface="+mn-ea"/>
          <a:cs typeface="+mn-cs"/>
        </a:defRPr>
      </a:lvl1pPr>
      <a:lvl2pPr marL="548640" indent="-274320" algn="l" rtl="0" eaLnBrk="1" latinLnBrk="0" hangingPunct="1">
        <a:spcBef>
          <a:spcPct val="20000"/>
        </a:spcBef>
        <a:buClr>
          <a:schemeClr val="accent2"/>
        </a:buClr>
        <a:buSzPct val="70000"/>
        <a:buFont typeface="Wingdings"/>
        <a:buChar char=""/>
        <a:defRPr kumimoji="0" sz="2200" kern="1200">
          <a:solidFill>
            <a:schemeClr val="tx2"/>
          </a:solidFill>
          <a:latin typeface="+mn-lt"/>
          <a:ea typeface="+mn-ea"/>
          <a:cs typeface="+mn-cs"/>
        </a:defRPr>
      </a:lvl2pPr>
      <a:lvl3pPr marL="822960" indent="-228600" algn="l" rtl="0" eaLnBrk="1" latinLnBrk="0" hangingPunct="1">
        <a:spcBef>
          <a:spcPct val="20000"/>
        </a:spcBef>
        <a:buClr>
          <a:schemeClr val="accent3"/>
        </a:buClr>
        <a:buSzPct val="75000"/>
        <a:buFont typeface="Wingdings 2"/>
        <a:buChar char="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097280" indent="-228600" algn="l" rtl="0" eaLnBrk="1" latinLnBrk="0" hangingPunct="1">
        <a:spcBef>
          <a:spcPct val="20000"/>
        </a:spcBef>
        <a:buClr>
          <a:schemeClr val="accent4"/>
        </a:buClr>
        <a:buSzPct val="70000"/>
        <a:buFont typeface="Wingdings"/>
        <a:buChar char=""/>
        <a:defRPr kumimoji="0" sz="2000" kern="1200">
          <a:solidFill>
            <a:schemeClr val="tx2"/>
          </a:solidFill>
          <a:latin typeface="+mn-lt"/>
          <a:ea typeface="+mn-ea"/>
          <a:cs typeface="+mn-cs"/>
        </a:defRPr>
      </a:lvl4pPr>
      <a:lvl5pPr marL="1371600" indent="-228600" algn="l" rtl="0" eaLnBrk="1" latinLnBrk="0" hangingPunct="1">
        <a:spcBef>
          <a:spcPct val="20000"/>
        </a:spcBef>
        <a:buClr>
          <a:schemeClr val="accent5"/>
        </a:buClr>
        <a:buFontTx/>
        <a:buChar char="•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1645920" indent="-182880" algn="l" rtl="0" eaLnBrk="1" latinLnBrk="0" hangingPunct="1">
        <a:spcBef>
          <a:spcPct val="20000"/>
        </a:spcBef>
        <a:buClr>
          <a:schemeClr val="accent6"/>
        </a:buClr>
        <a:buSzPct val="80000"/>
        <a:buFont typeface="Wingdings 2"/>
        <a:buChar char="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1920240" indent="-182880" algn="l" rtl="0" eaLnBrk="1" latinLnBrk="0" hangingPunct="1">
        <a:spcBef>
          <a:spcPct val="20000"/>
        </a:spcBef>
        <a:buClr>
          <a:schemeClr val="accent1">
            <a:shade val="75000"/>
          </a:schemeClr>
        </a:buClr>
        <a:buSzPct val="90000"/>
        <a:buChar char="•"/>
        <a:defRPr kumimoji="0" sz="1600" kern="1200" baseline="0">
          <a:solidFill>
            <a:schemeClr val="tx1"/>
          </a:solidFill>
          <a:latin typeface="+mn-lt"/>
          <a:ea typeface="+mn-ea"/>
          <a:cs typeface="+mn-cs"/>
        </a:defRPr>
      </a:lvl7pPr>
      <a:lvl8pPr marL="2103120" indent="-182880" algn="l" rtl="0" eaLnBrk="1" latinLnBrk="0" hangingPunct="1">
        <a:spcBef>
          <a:spcPct val="20000"/>
        </a:spcBef>
        <a:buClr>
          <a:schemeClr val="accent4">
            <a:shade val="75000"/>
          </a:schemeClr>
        </a:buClr>
        <a:buChar char="•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2377440" indent="-182880" algn="l" rtl="0" eaLnBrk="1" latinLnBrk="0" hangingPunct="1">
        <a:spcBef>
          <a:spcPct val="20000"/>
        </a:spcBef>
        <a:buClr>
          <a:schemeClr val="accent2">
            <a:shade val="75000"/>
          </a:schemeClr>
        </a:buClr>
        <a:buSzPct val="90000"/>
        <a:buChar char="•"/>
        <a:defRPr kumimoji="0" sz="1400" kern="1200" cap="all" baseline="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g"/><Relationship Id="rId2" Type="http://schemas.openxmlformats.org/officeDocument/2006/relationships/image" Target="../media/image4.jp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hyperlink" Target="http://www.aureamedica.ic.cz/img/v_dychani/obr9.jpg" TargetMode="External"/><Relationship Id="rId2" Type="http://schemas.openxmlformats.org/officeDocument/2006/relationships/hyperlink" Target="http://www.google.com/" TargetMode="External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31144" y="548680"/>
            <a:ext cx="6081712" cy="1485900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" name="TextovéPole 2"/>
          <p:cNvSpPr txBox="1"/>
          <p:nvPr/>
        </p:nvSpPr>
        <p:spPr>
          <a:xfrm>
            <a:off x="2830818" y="2780928"/>
            <a:ext cx="3482364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cs-CZ" sz="3600" b="1" dirty="0" smtClean="0">
                <a:solidFill>
                  <a:srgbClr val="FF0000"/>
                </a:solidFill>
              </a:rPr>
              <a:t>DÝCHACÍ SYSTÉM</a:t>
            </a:r>
            <a:endParaRPr lang="cs-CZ" sz="3600" b="1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6728889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cs-CZ" sz="3200" b="1" dirty="0" smtClean="0">
                <a:solidFill>
                  <a:srgbClr val="FF0000"/>
                </a:solidFill>
              </a:rPr>
              <a:t>CO JE DÝCHÁNÍ</a:t>
            </a:r>
            <a:endParaRPr lang="cs-CZ" sz="3200" b="1" dirty="0">
              <a:solidFill>
                <a:srgbClr val="FF0000"/>
              </a:solidFill>
            </a:endParaRPr>
          </a:p>
        </p:txBody>
      </p:sp>
      <p:sp>
        <p:nvSpPr>
          <p:cNvPr id="3" name="Zástupný symbol pro obsah 2"/>
          <p:cNvSpPr>
            <a:spLocks noGrp="1"/>
          </p:cNvSpPr>
          <p:nvPr>
            <p:ph sz="quarter" idx="1"/>
          </p:nvPr>
        </p:nvSpPr>
        <p:spPr/>
        <p:txBody>
          <a:bodyPr>
            <a:normAutofit/>
          </a:bodyPr>
          <a:lstStyle/>
          <a:p>
            <a:r>
              <a:rPr lang="cs-CZ" sz="2400" dirty="0" smtClean="0"/>
              <a:t>Dýchací ústrojí </a:t>
            </a:r>
            <a:r>
              <a:rPr lang="cs-CZ" sz="2400" b="1" dirty="0" smtClean="0"/>
              <a:t>zajišťuje dýchání</a:t>
            </a:r>
          </a:p>
          <a:p>
            <a:r>
              <a:rPr lang="cs-CZ" sz="2400" dirty="0" smtClean="0"/>
              <a:t>To znamená </a:t>
            </a:r>
            <a:r>
              <a:rPr lang="cs-CZ" sz="2400" b="1" dirty="0" smtClean="0"/>
              <a:t>přívod kyslíku z vnějšího prostředí do krve</a:t>
            </a:r>
          </a:p>
          <a:p>
            <a:r>
              <a:rPr lang="cs-CZ" sz="2400" dirty="0" smtClean="0"/>
              <a:t>A </a:t>
            </a:r>
            <a:r>
              <a:rPr lang="cs-CZ" sz="2400" b="1" dirty="0" smtClean="0"/>
              <a:t>vylučování</a:t>
            </a:r>
            <a:r>
              <a:rPr lang="cs-CZ" sz="2400" dirty="0" smtClean="0"/>
              <a:t> kysličníku uhličitého z krve</a:t>
            </a:r>
          </a:p>
          <a:p>
            <a:r>
              <a:rPr lang="cs-CZ" sz="2400" dirty="0" smtClean="0"/>
              <a:t>Dýcháním se kyslík přijatý do plic </a:t>
            </a:r>
            <a:r>
              <a:rPr lang="cs-CZ" sz="2400" b="1" dirty="0" smtClean="0"/>
              <a:t>dostává do krve </a:t>
            </a:r>
          </a:p>
          <a:p>
            <a:r>
              <a:rPr lang="cs-CZ" sz="2400" dirty="0" smtClean="0"/>
              <a:t>Ta jej přivádí k buňkám  </a:t>
            </a:r>
            <a:r>
              <a:rPr lang="cs-CZ" sz="2400" b="1" dirty="0" smtClean="0"/>
              <a:t>jednotlivých tkání  </a:t>
            </a:r>
            <a:r>
              <a:rPr lang="cs-CZ" sz="2400" dirty="0" smtClean="0"/>
              <a:t>a z buněk pak odvádí kysličník uhličitý do plic a </a:t>
            </a:r>
            <a:r>
              <a:rPr lang="cs-CZ" sz="2400" b="1" dirty="0" smtClean="0"/>
              <a:t>zpět do vnějšího prostředí</a:t>
            </a:r>
          </a:p>
          <a:p>
            <a:endParaRPr lang="cs-CZ" sz="2400" dirty="0" smtClean="0"/>
          </a:p>
          <a:p>
            <a:endParaRPr lang="cs-CZ" sz="2400" dirty="0"/>
          </a:p>
        </p:txBody>
      </p:sp>
    </p:spTree>
    <p:extLst>
      <p:ext uri="{BB962C8B-B14F-4D97-AF65-F5344CB8AC3E}">
        <p14:creationId xmlns:p14="http://schemas.microsoft.com/office/powerpoint/2010/main" val="396345440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2" dur="5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7" dur="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2" dur="5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7" dur="500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cs-CZ" sz="3200" b="1" dirty="0" smtClean="0">
                <a:solidFill>
                  <a:srgbClr val="FF0000"/>
                </a:solidFill>
              </a:rPr>
              <a:t>STAVBA DÝCHACÍCH CEST</a:t>
            </a:r>
            <a:endParaRPr lang="cs-CZ" sz="3200" b="1" dirty="0">
              <a:solidFill>
                <a:srgbClr val="FF0000"/>
              </a:solidFill>
            </a:endParaRPr>
          </a:p>
        </p:txBody>
      </p:sp>
      <p:sp>
        <p:nvSpPr>
          <p:cNvPr id="3" name="Zástupný symbol pro obsah 2"/>
          <p:cNvSpPr>
            <a:spLocks noGrp="1"/>
          </p:cNvSpPr>
          <p:nvPr>
            <p:ph sz="quarter" idx="1"/>
          </p:nvPr>
        </p:nvSpPr>
        <p:spPr/>
        <p:txBody>
          <a:bodyPr>
            <a:normAutofit/>
          </a:bodyPr>
          <a:lstStyle/>
          <a:p>
            <a:r>
              <a:rPr lang="cs-CZ" sz="2400" b="1" dirty="0" smtClean="0"/>
              <a:t>K dýchací soustavě řadíme:</a:t>
            </a:r>
          </a:p>
          <a:p>
            <a:r>
              <a:rPr lang="cs-CZ" sz="2400" dirty="0" smtClean="0"/>
              <a:t>1. dýchací cesty</a:t>
            </a:r>
          </a:p>
          <a:p>
            <a:r>
              <a:rPr lang="cs-CZ" sz="2400" dirty="0" smtClean="0"/>
              <a:t>2. plíce</a:t>
            </a:r>
          </a:p>
          <a:p>
            <a:r>
              <a:rPr lang="cs-CZ" sz="2400" dirty="0" smtClean="0"/>
              <a:t>3. dýchací svaly</a:t>
            </a:r>
            <a:endParaRPr lang="cs-CZ" sz="2400" dirty="0"/>
          </a:p>
        </p:txBody>
      </p:sp>
    </p:spTree>
    <p:extLst>
      <p:ext uri="{BB962C8B-B14F-4D97-AF65-F5344CB8AC3E}">
        <p14:creationId xmlns:p14="http://schemas.microsoft.com/office/powerpoint/2010/main" val="299630920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2" dur="5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7" dur="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2" dur="5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cs-CZ" sz="3200" b="1" dirty="0" smtClean="0">
                <a:solidFill>
                  <a:srgbClr val="FF0000"/>
                </a:solidFill>
              </a:rPr>
              <a:t>DÝCHACÍ CESTY</a:t>
            </a:r>
            <a:endParaRPr lang="cs-CZ" sz="3200" b="1" dirty="0">
              <a:solidFill>
                <a:srgbClr val="FF0000"/>
              </a:solidFill>
            </a:endParaRPr>
          </a:p>
        </p:txBody>
      </p:sp>
      <p:sp>
        <p:nvSpPr>
          <p:cNvPr id="3" name="Zástupný symbol pro obsah 2"/>
          <p:cNvSpPr>
            <a:spLocks noGrp="1"/>
          </p:cNvSpPr>
          <p:nvPr>
            <p:ph sz="quarter" idx="1"/>
          </p:nvPr>
        </p:nvSpPr>
        <p:spPr/>
        <p:txBody>
          <a:bodyPr>
            <a:normAutofit/>
          </a:bodyPr>
          <a:lstStyle/>
          <a:p>
            <a:r>
              <a:rPr lang="cs-CZ" sz="2400" dirty="0" smtClean="0"/>
              <a:t>K dýchacím cestám řadíme:</a:t>
            </a:r>
          </a:p>
          <a:p>
            <a:r>
              <a:rPr lang="cs-CZ" sz="2400" dirty="0" smtClean="0"/>
              <a:t>  </a:t>
            </a:r>
            <a:r>
              <a:rPr lang="cs-CZ" sz="2400" b="1" u="sng" dirty="0" smtClean="0"/>
              <a:t>dutinu nosní </a:t>
            </a:r>
            <a:endParaRPr lang="cs-CZ" sz="2400" dirty="0"/>
          </a:p>
          <a:p>
            <a:r>
              <a:rPr lang="cs-CZ" sz="2400" dirty="0" smtClean="0"/>
              <a:t>začíná nosními otvory. Je rozdělena nosní přepážkou</a:t>
            </a:r>
          </a:p>
          <a:p>
            <a:r>
              <a:rPr lang="cs-CZ" sz="2400" dirty="0" smtClean="0"/>
              <a:t>Ta rozděluje dutinu nosní na dvě poloviny</a:t>
            </a:r>
          </a:p>
          <a:p>
            <a:r>
              <a:rPr lang="cs-CZ" sz="2400" dirty="0" smtClean="0"/>
              <a:t>Dutina nosní je vystlána sliznicí, která zachycuje prach, ohřívá a zvlhčuje vdechovaný vzduch</a:t>
            </a:r>
          </a:p>
          <a:p>
            <a:r>
              <a:rPr lang="cs-CZ" sz="2400" b="1" u="sng" dirty="0" smtClean="0"/>
              <a:t>Hltan</a:t>
            </a:r>
          </a:p>
          <a:p>
            <a:r>
              <a:rPr lang="cs-CZ" sz="2400" dirty="0" smtClean="0"/>
              <a:t>Zde se kříží dýchací a trávící cesty</a:t>
            </a:r>
          </a:p>
          <a:p>
            <a:r>
              <a:rPr lang="cs-CZ" sz="2400" b="1" u="sng" dirty="0" smtClean="0"/>
              <a:t>Hrtan</a:t>
            </a:r>
          </a:p>
          <a:p>
            <a:r>
              <a:rPr lang="cs-CZ" sz="2400" dirty="0" smtClean="0"/>
              <a:t>zde se nachází hlasové ústrojí</a:t>
            </a:r>
          </a:p>
          <a:p>
            <a:pPr marL="0" indent="0">
              <a:buNone/>
            </a:pPr>
            <a:endParaRPr lang="cs-CZ" sz="2400" b="1" u="sng" dirty="0"/>
          </a:p>
        </p:txBody>
      </p:sp>
    </p:spTree>
    <p:extLst>
      <p:ext uri="{BB962C8B-B14F-4D97-AF65-F5344CB8AC3E}">
        <p14:creationId xmlns:p14="http://schemas.microsoft.com/office/powerpoint/2010/main" val="240934983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2" dur="5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7" dur="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2" dur="5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7" dur="500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32" dur="500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37" dur="500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>
                      <p:stCondLst>
                        <p:cond delay="indefinite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42" dur="500"/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47" dur="500"/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cs-CZ" dirty="0"/>
          </a:p>
        </p:txBody>
      </p:sp>
      <p:sp>
        <p:nvSpPr>
          <p:cNvPr id="3" name="Zástupný symbol pro obsah 2"/>
          <p:cNvSpPr>
            <a:spLocks noGrp="1"/>
          </p:cNvSpPr>
          <p:nvPr>
            <p:ph sz="quarter" idx="1"/>
          </p:nvPr>
        </p:nvSpPr>
        <p:spPr/>
        <p:txBody>
          <a:bodyPr>
            <a:normAutofit/>
          </a:bodyPr>
          <a:lstStyle/>
          <a:p>
            <a:r>
              <a:rPr lang="cs-CZ" sz="2400" dirty="0" smtClean="0"/>
              <a:t>Hrtan ústí do</a:t>
            </a:r>
          </a:p>
          <a:p>
            <a:r>
              <a:rPr lang="cs-CZ" sz="2400" b="1" u="sng" dirty="0" smtClean="0"/>
              <a:t>Průdušnice</a:t>
            </a:r>
          </a:p>
          <a:p>
            <a:r>
              <a:rPr lang="cs-CZ" sz="2400" dirty="0" smtClean="0"/>
              <a:t>Je trubice tvořená </a:t>
            </a:r>
            <a:r>
              <a:rPr lang="cs-CZ" sz="2400" b="1" dirty="0" smtClean="0"/>
              <a:t>chrupavkou</a:t>
            </a:r>
          </a:p>
          <a:p>
            <a:r>
              <a:rPr lang="cs-CZ" sz="2400" dirty="0" smtClean="0"/>
              <a:t>Chrupavka je tu proto, aby nedocházelo k přilepení stěn</a:t>
            </a:r>
          </a:p>
          <a:p>
            <a:r>
              <a:rPr lang="cs-CZ" sz="2400" dirty="0" smtClean="0"/>
              <a:t>Tak je zajištěna </a:t>
            </a:r>
            <a:r>
              <a:rPr lang="cs-CZ" sz="2400" b="1" dirty="0" smtClean="0"/>
              <a:t>průchodnost </a:t>
            </a:r>
            <a:r>
              <a:rPr lang="cs-CZ" sz="2400" dirty="0" smtClean="0"/>
              <a:t>dýchacích cest</a:t>
            </a:r>
          </a:p>
          <a:p>
            <a:r>
              <a:rPr lang="cs-CZ" sz="2400" dirty="0" smtClean="0"/>
              <a:t>Průdušnice se větví v dutině hrudní na </a:t>
            </a:r>
            <a:r>
              <a:rPr lang="cs-CZ" sz="2400" b="1" dirty="0" smtClean="0"/>
              <a:t>pravou a levou průdušku</a:t>
            </a:r>
            <a:endParaRPr lang="cs-CZ" sz="2400" b="1" dirty="0"/>
          </a:p>
        </p:txBody>
      </p:sp>
    </p:spTree>
    <p:extLst>
      <p:ext uri="{BB962C8B-B14F-4D97-AF65-F5344CB8AC3E}">
        <p14:creationId xmlns:p14="http://schemas.microsoft.com/office/powerpoint/2010/main" val="383815372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2" dur="5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7" dur="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2" dur="5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7" dur="500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32" dur="500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cs-CZ" sz="3200" b="1" dirty="0" smtClean="0">
                <a:solidFill>
                  <a:srgbClr val="FF0000"/>
                </a:solidFill>
              </a:rPr>
              <a:t>PLÍCE</a:t>
            </a:r>
            <a:endParaRPr lang="cs-CZ" sz="3200" b="1" dirty="0">
              <a:solidFill>
                <a:srgbClr val="FF0000"/>
              </a:solidFill>
            </a:endParaRPr>
          </a:p>
        </p:txBody>
      </p:sp>
      <p:sp>
        <p:nvSpPr>
          <p:cNvPr id="3" name="Zástupný symbol pro obsah 2"/>
          <p:cNvSpPr>
            <a:spLocks noGrp="1"/>
          </p:cNvSpPr>
          <p:nvPr>
            <p:ph sz="quarter" idx="1"/>
          </p:nvPr>
        </p:nvSpPr>
        <p:spPr/>
        <p:txBody>
          <a:bodyPr>
            <a:normAutofit/>
          </a:bodyPr>
          <a:lstStyle/>
          <a:p>
            <a:r>
              <a:rPr lang="cs-CZ" sz="2400" dirty="0" smtClean="0"/>
              <a:t>Průdušky se větví na průdušinky, které jsou rozprostřené v </a:t>
            </a:r>
            <a:r>
              <a:rPr lang="cs-CZ" sz="2400" b="1" dirty="0" smtClean="0"/>
              <a:t>plicích</a:t>
            </a:r>
          </a:p>
          <a:p>
            <a:r>
              <a:rPr lang="cs-CZ" sz="2400" dirty="0" smtClean="0"/>
              <a:t>Na průdušinky nasedají </a:t>
            </a:r>
            <a:r>
              <a:rPr lang="cs-CZ" sz="2400" b="1" dirty="0" smtClean="0"/>
              <a:t>plicní sklípky</a:t>
            </a:r>
            <a:r>
              <a:rPr lang="cs-CZ" sz="2400" dirty="0" smtClean="0"/>
              <a:t>, ve kterých dochází k přenosu kyslíku do krve</a:t>
            </a:r>
          </a:p>
          <a:p>
            <a:r>
              <a:rPr lang="cs-CZ" sz="2400" b="1" dirty="0" smtClean="0"/>
              <a:t>Plíce jsou pružné vaky</a:t>
            </a:r>
            <a:r>
              <a:rPr lang="cs-CZ" sz="2400" dirty="0" smtClean="0"/>
              <a:t>, které vyplňují téměř celou hrudní dutinu</a:t>
            </a:r>
          </a:p>
          <a:p>
            <a:r>
              <a:rPr lang="cs-CZ" sz="2400" dirty="0" smtClean="0"/>
              <a:t>Mezi oběma polovinami plic je uloženo </a:t>
            </a:r>
            <a:r>
              <a:rPr lang="cs-CZ" sz="2400" b="1" dirty="0" smtClean="0"/>
              <a:t>srdce</a:t>
            </a:r>
          </a:p>
          <a:p>
            <a:r>
              <a:rPr lang="cs-CZ" sz="2400" dirty="0" smtClean="0"/>
              <a:t>Povrch plic pokrývá </a:t>
            </a:r>
            <a:r>
              <a:rPr lang="cs-CZ" sz="2400" b="1" dirty="0" smtClean="0"/>
              <a:t>poplicnice</a:t>
            </a:r>
          </a:p>
          <a:p>
            <a:r>
              <a:rPr lang="cs-CZ" sz="2400" dirty="0" smtClean="0"/>
              <a:t>Dutina hrudní je vystlána </a:t>
            </a:r>
            <a:r>
              <a:rPr lang="cs-CZ" sz="2400" b="1" dirty="0" smtClean="0"/>
              <a:t>pohrudnicí</a:t>
            </a:r>
            <a:endParaRPr lang="cs-CZ" sz="2400" b="1" dirty="0"/>
          </a:p>
        </p:txBody>
      </p:sp>
    </p:spTree>
    <p:extLst>
      <p:ext uri="{BB962C8B-B14F-4D97-AF65-F5344CB8AC3E}">
        <p14:creationId xmlns:p14="http://schemas.microsoft.com/office/powerpoint/2010/main" val="19124552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2" dur="5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7" dur="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2" dur="5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7" dur="500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32" dur="500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cs-CZ" sz="3200" b="1" dirty="0" smtClean="0">
                <a:solidFill>
                  <a:srgbClr val="FF0000"/>
                </a:solidFill>
              </a:rPr>
              <a:t>ZDE VIDÍŠ PLÍCE A ULOŽENÍ SRDCE</a:t>
            </a:r>
            <a:endParaRPr lang="cs-CZ" sz="3200" b="1" dirty="0">
              <a:solidFill>
                <a:srgbClr val="FF0000"/>
              </a:solidFill>
            </a:endParaRPr>
          </a:p>
        </p:txBody>
      </p:sp>
      <p:pic>
        <p:nvPicPr>
          <p:cNvPr id="4" name="Zástupný symbol pro obsah 3"/>
          <p:cNvPicPr>
            <a:picLocks noGrp="1" noChangeAspect="1"/>
          </p:cNvPicPr>
          <p:nvPr>
            <p:ph sz="quarter"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67544" y="1946722"/>
            <a:ext cx="4464496" cy="4289035"/>
          </a:xfrm>
        </p:spPr>
      </p:pic>
      <p:pic>
        <p:nvPicPr>
          <p:cNvPr id="5" name="Obrázek 4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148064" y="2348880"/>
            <a:ext cx="3094200" cy="331236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3931270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cs-CZ" sz="3200" b="1" dirty="0" smtClean="0">
                <a:solidFill>
                  <a:srgbClr val="FF0000"/>
                </a:solidFill>
              </a:rPr>
              <a:t>OBRANNÉ DÝCHACÍ REFLEXY</a:t>
            </a:r>
            <a:endParaRPr lang="cs-CZ" sz="3200" b="1" dirty="0">
              <a:solidFill>
                <a:srgbClr val="FF0000"/>
              </a:solidFill>
            </a:endParaRPr>
          </a:p>
        </p:txBody>
      </p:sp>
      <p:sp>
        <p:nvSpPr>
          <p:cNvPr id="3" name="Zástupný symbol pro obsah 2"/>
          <p:cNvSpPr>
            <a:spLocks noGrp="1"/>
          </p:cNvSpPr>
          <p:nvPr>
            <p:ph sz="quarter" idx="1"/>
          </p:nvPr>
        </p:nvSpPr>
        <p:spPr/>
        <p:txBody>
          <a:bodyPr>
            <a:normAutofit/>
          </a:bodyPr>
          <a:lstStyle/>
          <a:p>
            <a:r>
              <a:rPr lang="cs-CZ" sz="2400" dirty="0" smtClean="0"/>
              <a:t>Ve sliznici dýchacích cest jsou nervová zakončení, která jsou drážděna pevnými částečkami – prachem</a:t>
            </a:r>
          </a:p>
          <a:p>
            <a:r>
              <a:rPr lang="cs-CZ" sz="2400" dirty="0" smtClean="0"/>
              <a:t>Podráždění nosní sliznice vyvolá </a:t>
            </a:r>
            <a:r>
              <a:rPr lang="cs-CZ" sz="2400" b="1" dirty="0" smtClean="0"/>
              <a:t>KÝCHÁNÍ</a:t>
            </a:r>
          </a:p>
          <a:p>
            <a:r>
              <a:rPr lang="cs-CZ" sz="2400" dirty="0" smtClean="0"/>
              <a:t>Podráždění sliznice hrtanu vyvolá </a:t>
            </a:r>
            <a:r>
              <a:rPr lang="cs-CZ" sz="2400" b="1" dirty="0" smtClean="0"/>
              <a:t>KAŠEL</a:t>
            </a:r>
          </a:p>
          <a:p>
            <a:r>
              <a:rPr lang="cs-CZ" sz="2400" dirty="0" smtClean="0"/>
              <a:t>Při kýchnutí a zakašlání dochází k hlučnému výdechu, jehož cílem je </a:t>
            </a:r>
            <a:r>
              <a:rPr lang="cs-CZ" sz="2400" b="1" dirty="0" smtClean="0"/>
              <a:t>odstranit dráždivé látky a hlen z dýchacích cest</a:t>
            </a:r>
            <a:endParaRPr lang="cs-CZ" sz="2400" b="1" dirty="0"/>
          </a:p>
        </p:txBody>
      </p:sp>
    </p:spTree>
    <p:extLst>
      <p:ext uri="{BB962C8B-B14F-4D97-AF65-F5344CB8AC3E}">
        <p14:creationId xmlns:p14="http://schemas.microsoft.com/office/powerpoint/2010/main" val="24385893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2" dur="5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7" dur="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2" dur="5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cs-CZ" sz="3200" b="1" dirty="0" smtClean="0">
                <a:solidFill>
                  <a:srgbClr val="FF0000"/>
                </a:solidFill>
              </a:rPr>
              <a:t>ONEMOCNĚNÍ DÝCHACÍCH CEST</a:t>
            </a:r>
            <a:endParaRPr lang="cs-CZ" sz="3200" b="1" dirty="0">
              <a:solidFill>
                <a:srgbClr val="FF0000"/>
              </a:solidFill>
            </a:endParaRPr>
          </a:p>
        </p:txBody>
      </p:sp>
      <p:sp>
        <p:nvSpPr>
          <p:cNvPr id="3" name="Zástupný symbol pro obsah 2"/>
          <p:cNvSpPr>
            <a:spLocks noGrp="1"/>
          </p:cNvSpPr>
          <p:nvPr>
            <p:ph sz="quarter" idx="1"/>
          </p:nvPr>
        </p:nvSpPr>
        <p:spPr/>
        <p:txBody>
          <a:bodyPr>
            <a:normAutofit/>
          </a:bodyPr>
          <a:lstStyle/>
          <a:p>
            <a:r>
              <a:rPr lang="cs-CZ" sz="2400" dirty="0" smtClean="0"/>
              <a:t>Většina nakažlivých onemocnění dýchacích cest se přenáší </a:t>
            </a:r>
            <a:r>
              <a:rPr lang="cs-CZ" sz="2400" b="1" dirty="0" smtClean="0"/>
              <a:t>kapénkovou infekcí</a:t>
            </a:r>
          </a:p>
          <a:p>
            <a:r>
              <a:rPr lang="cs-CZ" sz="2400" dirty="0" smtClean="0"/>
              <a:t>Při kýchnutí, nebo zakašlání  dochází k rozptylu kapének a </a:t>
            </a:r>
            <a:r>
              <a:rPr lang="cs-CZ" sz="2400" b="1" dirty="0" smtClean="0"/>
              <a:t>nákaze ostatních lidí</a:t>
            </a:r>
          </a:p>
          <a:p>
            <a:r>
              <a:rPr lang="cs-CZ" sz="2400" b="1" dirty="0" smtClean="0"/>
              <a:t>K onemocnění dýchacích cest patří:</a:t>
            </a:r>
          </a:p>
          <a:p>
            <a:r>
              <a:rPr lang="cs-CZ" sz="2400" dirty="0" smtClean="0"/>
              <a:t>- chřipka</a:t>
            </a:r>
          </a:p>
          <a:p>
            <a:r>
              <a:rPr lang="cs-CZ" sz="2400" dirty="0" smtClean="0"/>
              <a:t>- rýma</a:t>
            </a:r>
          </a:p>
          <a:p>
            <a:r>
              <a:rPr lang="cs-CZ" sz="2400" dirty="0" smtClean="0"/>
              <a:t>- záněty cest dýchacích</a:t>
            </a:r>
          </a:p>
          <a:p>
            <a:r>
              <a:rPr lang="cs-CZ" sz="2400" dirty="0" smtClean="0"/>
              <a:t>- alergie</a:t>
            </a:r>
            <a:endParaRPr lang="cs-CZ" sz="2400" dirty="0"/>
          </a:p>
        </p:txBody>
      </p:sp>
    </p:spTree>
    <p:extLst>
      <p:ext uri="{BB962C8B-B14F-4D97-AF65-F5344CB8AC3E}">
        <p14:creationId xmlns:p14="http://schemas.microsoft.com/office/powerpoint/2010/main" val="8678812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2" dur="5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7" dur="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2" dur="5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7" dur="500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32" dur="500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37" dur="500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délník 1"/>
          <p:cNvSpPr/>
          <p:nvPr/>
        </p:nvSpPr>
        <p:spPr>
          <a:xfrm>
            <a:off x="467544" y="476672"/>
            <a:ext cx="6192688" cy="313932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cs-CZ" b="1" dirty="0"/>
              <a:t>Použitá literatura a zdroj obrázků</a:t>
            </a:r>
          </a:p>
          <a:p>
            <a:r>
              <a:rPr lang="cs-CZ" dirty="0"/>
              <a:t>Kroulíková, Kroulík: Přírodopis pro osmý ročník zvláštní školy</a:t>
            </a:r>
          </a:p>
          <a:p>
            <a:r>
              <a:rPr lang="cs-CZ" dirty="0"/>
              <a:t>                                        SEPTIMA 1995, 93 stran.</a:t>
            </a:r>
          </a:p>
          <a:p>
            <a:endParaRPr lang="cs-CZ" dirty="0"/>
          </a:p>
          <a:p>
            <a:r>
              <a:rPr lang="cs-CZ" dirty="0"/>
              <a:t>Obrázky: </a:t>
            </a:r>
            <a:r>
              <a:rPr lang="cs-CZ" dirty="0" smtClean="0">
                <a:hlinkClick r:id="rId2"/>
              </a:rPr>
              <a:t>www.GOOGLE.com</a:t>
            </a:r>
            <a:endParaRPr lang="cs-CZ" dirty="0" smtClean="0"/>
          </a:p>
          <a:p>
            <a:endParaRPr lang="cs-CZ" dirty="0" smtClean="0"/>
          </a:p>
          <a:p>
            <a:pPr marL="285750" indent="-285750">
              <a:buFont typeface="Arial" pitchFamily="34" charset="0"/>
              <a:buChar char="•"/>
            </a:pPr>
            <a:r>
              <a:rPr lang="cs-CZ" dirty="0">
                <a:hlinkClick r:id="rId3"/>
              </a:rPr>
              <a:t>http://</a:t>
            </a:r>
            <a:r>
              <a:rPr lang="cs-CZ" dirty="0" smtClean="0">
                <a:hlinkClick r:id="rId3"/>
              </a:rPr>
              <a:t>www.aureamedica.ic.cz/img/v_dychani/obr9.jpg</a:t>
            </a:r>
            <a:endParaRPr lang="cs-CZ" dirty="0" smtClean="0"/>
          </a:p>
          <a:p>
            <a:pPr marL="285750" indent="-285750">
              <a:buFont typeface="Arial" pitchFamily="34" charset="0"/>
              <a:buChar char="•"/>
            </a:pPr>
            <a:endParaRPr lang="cs-CZ" dirty="0" smtClean="0"/>
          </a:p>
          <a:p>
            <a:pPr marL="285750" indent="-285750">
              <a:buFont typeface="Arial" pitchFamily="34" charset="0"/>
              <a:buChar char="•"/>
            </a:pPr>
            <a:r>
              <a:rPr lang="cs-CZ" dirty="0"/>
              <a:t>http://www.le.ac.uk/pa/teach/va/anatomy/case2/lung1.gif</a:t>
            </a:r>
          </a:p>
        </p:txBody>
      </p:sp>
    </p:spTree>
    <p:extLst>
      <p:ext uri="{BB962C8B-B14F-4D97-AF65-F5344CB8AC3E}">
        <p14:creationId xmlns:p14="http://schemas.microsoft.com/office/powerpoint/2010/main" val="392354420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_rels/them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Administrativní">
  <a:themeElements>
    <a:clrScheme name="Arkýř">
      <a:dk1>
        <a:sysClr val="windowText" lastClr="000000"/>
      </a:dk1>
      <a:lt1>
        <a:sysClr val="window" lastClr="FFFFFF"/>
      </a:lt1>
      <a:dk2>
        <a:srgbClr val="575F6D"/>
      </a:dk2>
      <a:lt2>
        <a:srgbClr val="FFF39D"/>
      </a:lt2>
      <a:accent1>
        <a:srgbClr val="FE8637"/>
      </a:accent1>
      <a:accent2>
        <a:srgbClr val="7598D9"/>
      </a:accent2>
      <a:accent3>
        <a:srgbClr val="B32C16"/>
      </a:accent3>
      <a:accent4>
        <a:srgbClr val="F5CD2D"/>
      </a:accent4>
      <a:accent5>
        <a:srgbClr val="AEBAD5"/>
      </a:accent5>
      <a:accent6>
        <a:srgbClr val="777C84"/>
      </a:accent6>
      <a:hlink>
        <a:srgbClr val="D2611C"/>
      </a:hlink>
      <a:folHlink>
        <a:srgbClr val="3B435B"/>
      </a:folHlink>
    </a:clrScheme>
    <a:fontScheme name="Administrativní">
      <a:majorFont>
        <a:latin typeface="Georgia"/>
        <a:ea typeface=""/>
        <a:cs typeface=""/>
        <a:font script="Jpan" typeface="ＭＳ Ｐゴシック"/>
        <a:font script="Hang" typeface="돋움"/>
        <a:font script="Hans" typeface="方正舒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ajorFont>
      <a:minorFont>
        <a:latin typeface="Georgia"/>
        <a:ea typeface=""/>
        <a:cs typeface=""/>
        <a:font script="Jpan" typeface="ＭＳ Ｐ明朝"/>
        <a:font script="Hang" typeface="바탕"/>
        <a:font script="Hans" typeface="方正舒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inorFont>
    </a:fontScheme>
    <a:fmtScheme name="Administrativní">
      <a:fillStyleLst>
        <a:solidFill>
          <a:schemeClr val="phClr"/>
        </a:solidFill>
        <a:solidFill>
          <a:schemeClr val="phClr">
            <a:tint val="45000"/>
          </a:schemeClr>
        </a:solidFill>
        <a:solidFill>
          <a:schemeClr val="phClr">
            <a:tint val="95000"/>
          </a:schemeClr>
        </a:solidFill>
      </a:fillStyleLst>
      <a:lnStyleLst>
        <a:ln w="9525" cap="flat" cmpd="sng" algn="ctr">
          <a:solidFill>
            <a:schemeClr val="phClr"/>
          </a:solidFill>
          <a:prstDash val="solid"/>
        </a:ln>
        <a:ln w="11429" cap="flat" cmpd="sng" algn="ctr">
          <a:solidFill>
            <a:schemeClr val="phClr"/>
          </a:solidFill>
          <a:prstDash val="sysDash"/>
        </a:ln>
        <a:ln w="200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50800" dist="254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25400" dir="5400000" rotWithShape="0">
              <a:srgbClr val="000000">
                <a:alpha val="45000"/>
              </a:srgbClr>
            </a:outerShdw>
          </a:effectLst>
          <a:scene3d>
            <a:camera prst="orthographicFront" fov="0">
              <a:rot lat="0" lon="0" rev="0"/>
            </a:camera>
            <a:lightRig rig="threePt" dir="t">
              <a:rot lat="0" lon="0" rev="0"/>
            </a:lightRig>
          </a:scene3d>
          <a:sp3d contourW="9525" prstMaterial="matte">
            <a:bevelT w="0" h="0"/>
            <a:contourClr>
              <a:schemeClr val="phClr">
                <a:shade val="70000"/>
                <a:satMod val="105000"/>
              </a:schemeClr>
            </a:contourClr>
          </a:sp3d>
        </a:effectStyle>
        <a:effectStyle>
          <a:effectLst>
            <a:outerShdw blurRad="50800" dist="25400" dir="5400000" rotWithShape="0">
              <a:srgbClr val="000000">
                <a:alpha val="45000"/>
              </a:srgbClr>
            </a:outerShdw>
          </a:effectLst>
          <a:scene3d>
            <a:camera prst="orthographicFront" fov="0">
              <a:rot lat="0" lon="0" rev="0"/>
            </a:camera>
            <a:lightRig rig="soft" dir="b">
              <a:rot lat="0" lon="0" rev="0"/>
            </a:lightRig>
          </a:scene3d>
          <a:sp3d prstMaterial="dkEdge">
            <a:bevelT w="63500" h="63500" prst="cross"/>
            <a:contourClr>
              <a:schemeClr val="phClr"/>
            </a:contourClr>
          </a:sp3d>
        </a:effectStyle>
      </a:effectStyleLst>
      <a:bgFillStyleLst>
        <a:solidFill>
          <a:schemeClr val="phClr"/>
        </a:solidFill>
        <a:blipFill>
          <a:blip xmlns:r="http://schemas.openxmlformats.org/officeDocument/2006/relationships" r:embed="rId1">
            <a:duotone>
              <a:schemeClr val="phClr">
                <a:shade val="70000"/>
                <a:satMod val="115000"/>
              </a:schemeClr>
              <a:schemeClr val="phClr">
                <a:tint val="85000"/>
              </a:schemeClr>
            </a:duotone>
          </a:blip>
          <a:tile tx="0" ty="0" sx="85000" sy="85000" flip="none" algn="tl"/>
        </a:blipFill>
        <a:blipFill>
          <a:blip xmlns:r="http://schemas.openxmlformats.org/officeDocument/2006/relationships" r:embed="rId2">
            <a:duotone>
              <a:schemeClr val="phClr">
                <a:shade val="65000"/>
                <a:satMod val="115000"/>
              </a:schemeClr>
              <a:schemeClr val="phClr">
                <a:tint val="85000"/>
              </a:schemeClr>
            </a:duotone>
          </a:blip>
          <a:tile tx="0" ty="0" sx="65000" sy="65000" flip="none" algn="tl"/>
        </a:blip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Civic</Template>
  <TotalTime>88</TotalTime>
  <Words>341</Words>
  <Application>Microsoft Office PowerPoint</Application>
  <PresentationFormat>Předvádění na obrazovce (4:3)</PresentationFormat>
  <Paragraphs>58</Paragraphs>
  <Slides>10</Slides>
  <Notes>0</Notes>
  <HiddenSlides>0</HiddenSlides>
  <MMClips>0</MMClips>
  <ScaleCrop>false</ScaleCrop>
  <HeadingPairs>
    <vt:vector size="4" baseType="variant">
      <vt:variant>
        <vt:lpstr>Motiv</vt:lpstr>
      </vt:variant>
      <vt:variant>
        <vt:i4>1</vt:i4>
      </vt:variant>
      <vt:variant>
        <vt:lpstr>Nadpisy snímků</vt:lpstr>
      </vt:variant>
      <vt:variant>
        <vt:i4>10</vt:i4>
      </vt:variant>
    </vt:vector>
  </HeadingPairs>
  <TitlesOfParts>
    <vt:vector size="11" baseType="lpstr">
      <vt:lpstr>Administrativní</vt:lpstr>
      <vt:lpstr>Prezentace aplikace PowerPoint</vt:lpstr>
      <vt:lpstr>CO JE DÝCHÁNÍ</vt:lpstr>
      <vt:lpstr>STAVBA DÝCHACÍCH CEST</vt:lpstr>
      <vt:lpstr>DÝCHACÍ CESTY</vt:lpstr>
      <vt:lpstr>Prezentace aplikace PowerPoint</vt:lpstr>
      <vt:lpstr>PLÍCE</vt:lpstr>
      <vt:lpstr>ZDE VIDÍŠ PLÍCE A ULOŽENÍ SRDCE</vt:lpstr>
      <vt:lpstr>OBRANNÉ DÝCHACÍ REFLEXY</vt:lpstr>
      <vt:lpstr>ONEMOCNĚNÍ DÝCHACÍCH CEST</vt:lpstr>
      <vt:lpstr>Prezentace aplikace PowerPoint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Prezentace aplikace PowerPoint</dc:title>
  <dc:creator>martina</dc:creator>
  <cp:lastModifiedBy>Iva</cp:lastModifiedBy>
  <cp:revision>12</cp:revision>
  <dcterms:created xsi:type="dcterms:W3CDTF">2011-08-13T08:09:09Z</dcterms:created>
  <dcterms:modified xsi:type="dcterms:W3CDTF">2020-05-01T18:46:43Z</dcterms:modified>
</cp:coreProperties>
</file>